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Roboto Black" panose="02000000000000000000" pitchFamily="2" charset="0"/>
      <p:bold r:id="rId42"/>
      <p:boldItalic r:id="rId43"/>
    </p:embeddedFont>
    <p:embeddedFont>
      <p:font typeface="Rubik" panose="020B0604020202020204" charset="-79"/>
      <p:regular r:id="rId44"/>
      <p:bold r:id="rId45"/>
      <p:italic r:id="rId46"/>
      <p:boldItalic r:id="rId47"/>
    </p:embeddedFont>
    <p:embeddedFont>
      <p:font typeface="Rubik Light" panose="020B0604020202020204" charset="-79"/>
      <p:regular r:id="rId48"/>
      <p:bold r:id="rId49"/>
      <p:italic r:id="rId50"/>
      <p:boldItalic r:id="rId51"/>
    </p:embeddedFont>
    <p:embeddedFont>
      <p:font typeface="Times" panose="02020603050405020304" pitchFamily="18"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BBDFAB-1D8F-4188-B613-EC8E705765FA}">
  <a:tblStyle styleId="{F0BBDFAB-1D8F-4188-B613-EC8E705765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47" autoAdjust="0"/>
  </p:normalViewPr>
  <p:slideViewPr>
    <p:cSldViewPr snapToGrid="0">
      <p:cViewPr varScale="1">
        <p:scale>
          <a:sx n="91" d="100"/>
          <a:sy n="91" d="100"/>
        </p:scale>
        <p:origin x="13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appysoft.org.uk/countdown/numgame.php"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7a1357662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7a1357662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7a1357662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b49344502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9b49344502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Booleans are binary response, True or False. We can use them as a means of evaluation. Let’s say x=2 and then make some statements, what would the outcomes be?</a:t>
            </a:r>
            <a:endParaRPr sz="10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b49344502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g9b49344502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We also have logical comparison operators as well we can make use of </a:t>
            </a:r>
            <a:endParaRPr sz="10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9b49344502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9b49344502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It’s simple to change data types (as long as the transition is valid- you can’t make ‘garage’ into an integer…). Note, if you make a float into an integer it will round down (truncate)</a:t>
            </a:r>
            <a:endParaRPr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b49344502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b49344502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Roboto"/>
                <a:ea typeface="Roboto"/>
                <a:cs typeface="Roboto"/>
                <a:sym typeface="Roboto"/>
              </a:rPr>
              <a:t>Essentially strings are just characters between quotation marks. We are going to learn now how to apply various operations to strings. </a:t>
            </a:r>
            <a:endParaRPr sz="10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b49344502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9b49344502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A string is a collection of characters between quotation marks, but note the order means nothing to a computer. It justs sees the characters and has no understanding that the order means anything. </a:t>
            </a: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What it does understand is the order, which is called indexing. A characters position in a string can be called by its index, note, the first character is at index 0. This is common across python as we will see where the first item is at position 0. Also note the white space between Hello and World has an index too. </a:t>
            </a: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There are other functions we can do as well such as replace or concatenate to manipulate strings. Let’s head to section 2 of the notebook to explore some of these. </a:t>
            </a:r>
            <a:endParaRPr sz="10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9b49344502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9b49344502_1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A list is an unordered sequence of data which can contain different data types, although it is good practice to make it consistent (e.g. if all items are integers we can write one line of code to run a calculation on the entire list]. Lists are indexed the same way as strings (starting from 0) and there are many operations we can do to work with them! For example, we can add or remove values, change values or slice. </a:t>
            </a: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 head to Section 3: Lists and explore the different things we can do. </a:t>
            </a:r>
            <a:endParaRPr sz="1000">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9b49344502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9b49344502_1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Roboto"/>
                <a:ea typeface="Roboto"/>
                <a:cs typeface="Roboto"/>
                <a:sym typeface="Roboto"/>
              </a:rPr>
              <a:t>In section 3 we will review lists, tuples and dictionaries- 3 important ways we can sequence items together. </a:t>
            </a:r>
            <a:endParaRPr sz="1000">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b49344502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9b49344502_1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A tuple is similar to a list, except it cannot be changed. You cannot add in or remove items but you can unpack them. Go to section 4: tuples to explore. </a:t>
            </a:r>
            <a:endParaRPr sz="1000">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9b49344502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9b49344502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A dictionary is similar to a list, but instead of using an index we use key values. The item before the colon is the key and the item after is the value. Dictionaries can be manipulated in many ways, head to section 5: dictionaries to see many of these tricks. </a:t>
            </a:r>
            <a:endParaRPr sz="10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9b49344502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9b49344502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Roboto"/>
                <a:ea typeface="Roboto"/>
                <a:cs typeface="Roboto"/>
                <a:sym typeface="Roboto"/>
              </a:rPr>
              <a:t>Python is an open source language,meaning anyone can contribute to it. Over the years some impressive programmers have made invaluable contributions, creating libraries we can use for our analysis, saving us from writing the code ourselves. </a:t>
            </a:r>
            <a:endParaRPr sz="1000">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b22da539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b22da5397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Roboto"/>
                <a:ea typeface="Roboto"/>
                <a:cs typeface="Roboto"/>
                <a:sym typeface="Roboto"/>
              </a:rPr>
              <a:t>We have set up our environment and now we can start coding! For each of these sessions we will be flipping between this slide deck and the notebook you should find in the folder you extracted</a:t>
            </a:r>
            <a:endParaRPr sz="1000">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9b49344502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g9b49344502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Importing libraries is simple- you type import followed by whatever library you want. If you need to use a specific function, either you can use it by library.function or importing the function directly. </a:t>
            </a: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Note: You do need to be careful when importing libraries that you are not in breach of company policies. Many libraries are pre built into python and as such can be used. Others you will need to install onto your computer first, so check with your ITpolicy that you can do this or you could get into trouble. Follow the same steps you would to install a new piece of software. </a:t>
            </a: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Head to section 6 to demonstrate</a:t>
            </a:r>
            <a:endParaRPr sz="10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9b49344502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9b4934450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100"/>
              </a:spcBef>
              <a:spcAft>
                <a:spcPts val="0"/>
              </a:spcAft>
              <a:buClr>
                <a:schemeClr val="dk1"/>
              </a:buClr>
              <a:buSzPts val="1100"/>
              <a:buFont typeface="Arial"/>
              <a:buNone/>
            </a:pPr>
            <a:r>
              <a:rPr lang="en-GB" sz="1050">
                <a:solidFill>
                  <a:schemeClr val="dk1"/>
                </a:solidFill>
                <a:highlight>
                  <a:srgbClr val="FFFFFF"/>
                </a:highlight>
                <a:latin typeface="Roboto"/>
                <a:ea typeface="Roboto"/>
                <a:cs typeface="Roboto"/>
                <a:sym typeface="Roboto"/>
              </a:rPr>
              <a:t>Pair up and make up your own statements using strings, lists, indexing, and concatenation, as well as other Python elements discussed in this lesson. See if your partner can tell you what will be returned BEFORE running it.</a:t>
            </a:r>
            <a:endParaRPr sz="1050">
              <a:solidFill>
                <a:schemeClr val="dk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0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9b49344502_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9b49344502_1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050">
                <a:solidFill>
                  <a:schemeClr val="dk1"/>
                </a:solidFill>
                <a:highlight>
                  <a:srgbClr val="FFFFFF"/>
                </a:highlight>
                <a:latin typeface="Roboto"/>
                <a:ea typeface="Roboto"/>
                <a:cs typeface="Roboto"/>
                <a:sym typeface="Roboto"/>
              </a:rPr>
              <a:t>We have so far looked at how to define variables and collections in python, but how do we use them? In this section we will be looking at logical statements and how to set up a loop. For this section we will be using python-controlflow notebook. </a:t>
            </a:r>
            <a:endParaRPr sz="10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9b49344502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9b49344502_1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Control flow is the process of creating a script that will logically and sequentially follow. We will be looking at if/else statements and different types of loops, combining them to interact with our data. </a:t>
            </a:r>
            <a:endParaRPr sz="10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b49344502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9b49344502_1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Before we begin, a quick word on indenting. In python it is important to indent our code (it won’t run otherwise), when we define a statement we finish it with a colon, the next line will then be indented to show it is part of that statement. </a:t>
            </a:r>
            <a:endParaRPr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9b49344502_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9b49344502_1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An if/else statements are the most basic blocks and similar to what we have seen in Excel, SQL and Tableau. Essentially, if the first statement is true we execute that code, otherwise we move onto the next statement. Note, the order of statements is important as python will sequentially work through them. Go to section 1 of notebook to demonstrate and either demo or allow apprentices to have a go at the two questions.</a:t>
            </a:r>
            <a:endParaRPr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9b49344502_1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9b49344502_1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One of the reasons we use python is because it enables us to automate repetitive tasks, for example if we wanted to square every number in a list we could write a for loop that selects each item and squares it. Go to section 2: for loops and demo example and allow apprentices to attempt the questions</a:t>
            </a:r>
            <a:endParaRPr sz="100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9b49344502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9b49344502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One of the most frustrating parts of coding is errors, you try to do something and it just breaks. This is especially annoying when writing a loop as it will break the whole loop, probably not saving everything it did before. For example, you may accidentally divide by 0 or try to convert a string to an integer which isn’t possible! </a:t>
            </a: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To help us with this we can use try-except. Similar to if/else, python will try to do some calculation and if it fails will move to the except. It is very common to see several try-except clauses in blocks of good as a way of avoiding bugs. Go to section 3 try-except.</a:t>
            </a:r>
            <a:endParaRPr sz="10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9b49344502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9b49344502_1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A function is another powerful way we can automate tasks. Let’s say for example, you want to square a number and then add 5. You can write the block of code then change the input number each time- or you could write a function that performs the calculation and call it each time it is needed, including in a for loop! Head to section 4: functions for a demonstration and some practice. [Coach draw attention to the def statement]</a:t>
            </a:r>
            <a:endParaRPr sz="100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b49344502_1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9b49344502_1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Similar to for loops we have while loops. The difference is that for loops act over a finite range, while loops act until a condition is met. This means that if you are not careful, a while loop can run forever! Note the asterisk next to the input, this indicates that the code is running. Very long scripts will show this while it is computing, but if it never goes away it is an infinite loop. To fix it you would add a line such as x=x+1 so each iteration x changes until it hits 10. If you do get into an infinite loop you can break it by either restarting the kernel or pressing the stop button. Go to section 5: while loops and demo.  </a:t>
            </a: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9b22da539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9b22da539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50">
                <a:latin typeface="Roboto"/>
                <a:ea typeface="Roboto"/>
                <a:cs typeface="Roboto"/>
                <a:sym typeface="Roboto"/>
              </a:rPr>
              <a:t>Python was invented in the early 90’s by Guido Van Rossum. It is a programming language that is designed to be easily read (by both humans and machines) that makes use of an object-orientated approach so developers can write clear, concise code for projects of any size. We are now using python version 3.</a:t>
            </a:r>
            <a:endParaRPr sz="1050">
              <a:solidFill>
                <a:srgbClr val="000000"/>
              </a:solidFill>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9b49344502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g9b49344502_1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Finally, is the list and dictionary comprehension. Often when we write loops we want to store the output in a list or dictionary. We can do this by writing a block of code which appends the output at the end of each loop, or writing the block of code within the list so it does both at the same time. We can do something similar with dictionaries, head to section 6 to see an example and have a go at writing some.</a:t>
            </a:r>
            <a:endParaRPr sz="1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9b49344502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9b49344502_1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Complete the exercise at the bottom of the notebook. </a:t>
            </a:r>
            <a:endParaRPr sz="1050">
              <a:solidFill>
                <a:schemeClr val="dk1"/>
              </a:solidFill>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endParaRPr sz="1050">
              <a:solidFill>
                <a:schemeClr val="dk1"/>
              </a:solidFill>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If apprentices are struggling, they can do types-lists-dictionaries review</a:t>
            </a:r>
            <a:endParaRPr sz="1050">
              <a:solidFill>
                <a:schemeClr val="dk1"/>
              </a:solidFill>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When finished apprentices can do python-functions </a:t>
            </a:r>
            <a:endParaRPr sz="1050">
              <a:solidFill>
                <a:schemeClr val="dk1"/>
              </a:solidFill>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050">
                <a:solidFill>
                  <a:schemeClr val="dk1"/>
                </a:solidFill>
                <a:highlight>
                  <a:srgbClr val="FFFFFF"/>
                </a:highlight>
                <a:latin typeface="Roboto"/>
                <a:ea typeface="Roboto"/>
                <a:cs typeface="Roboto"/>
                <a:sym typeface="Roboto"/>
              </a:rPr>
              <a:t>If they finish that they can start on assignment python-movies-lab or send them to code_wars and get them to practice writing functions</a:t>
            </a:r>
            <a:endParaRPr sz="1050">
              <a:solidFill>
                <a:schemeClr val="dk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endParaRPr sz="10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b49344502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9b49344502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50">
                <a:solidFill>
                  <a:srgbClr val="000000"/>
                </a:solidFill>
                <a:latin typeface="Roboto"/>
                <a:ea typeface="Roboto"/>
                <a:cs typeface="Roboto"/>
                <a:sym typeface="Roboto"/>
              </a:rPr>
              <a:t>A major reason we use python for data science is the wide range of packages that have been created to help support our work. We will look at many of these throughout this bootcamp. Other benefits of python is that it is open source (anyone can use it/contribute- hence the abundance of libraries) and it can be used for a wide variety of reasons (dropbox is famously built in python). </a:t>
            </a:r>
            <a:endParaRPr sz="1050">
              <a:solidFill>
                <a:srgbClr val="000000"/>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b49344502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b49344502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Roboto"/>
                <a:ea typeface="Roboto"/>
                <a:cs typeface="Roboto"/>
                <a:sym typeface="Roboto"/>
              </a:rPr>
              <a:t>Let’s start learning about some code! For this section you can open the notebook ‘python_dtypes’  so you can code along, we will flip between the two throughout. Go to section 1. </a:t>
            </a: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r>
              <a:rPr lang="en-GB" sz="1000">
                <a:latin typeface="Roboto"/>
                <a:ea typeface="Roboto"/>
                <a:cs typeface="Roboto"/>
                <a:sym typeface="Roboto"/>
              </a:rPr>
              <a:t>The first thing we need to understand about coding is the different ways data can be given to us</a:t>
            </a:r>
            <a:endParaRPr sz="1000">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9b49344502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9b49344502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dirty="0">
                <a:latin typeface="Roboto"/>
                <a:ea typeface="Roboto"/>
                <a:cs typeface="Roboto"/>
                <a:sym typeface="Roboto"/>
              </a:rPr>
              <a:t>We will be coming back to some of these in more detail.</a:t>
            </a:r>
            <a:endParaRPr sz="10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dirty="0">
                <a:latin typeface="Roboto"/>
                <a:ea typeface="Roboto"/>
                <a:cs typeface="Roboto"/>
                <a:sym typeface="Roboto"/>
              </a:rPr>
              <a:t>[Coach go to section 1 of notebook and demonstrate code along- point out common functions like ‘type’ and ‘print’]- point out how to run a cell and also how to add/delete</a:t>
            </a:r>
          </a:p>
          <a:p>
            <a:pPr marL="0" lvl="0" indent="0" algn="l" rtl="0">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dirty="0">
                <a:latin typeface="Roboto"/>
                <a:ea typeface="Roboto"/>
                <a:cs typeface="Roboto"/>
                <a:sym typeface="Roboto"/>
              </a:rPr>
              <a:t>Sidenote for coaches: </a:t>
            </a:r>
            <a:r>
              <a:rPr lang="en-GB" sz="1200" dirty="0"/>
              <a:t>In Python version 3.7+, dictionaries are ordered. It would be worth mentioning as a side note that dictionaries may be ordered or unordered depending on which Python version the apprentice is using. </a:t>
            </a:r>
            <a:r>
              <a:rPr lang="en-GB" sz="1200"/>
              <a:t>An external resource to confirm this: https://medium.com/junior-dev/python-dictionaries-are-ordered-now-but-how-and-why-5d5a40ee327f</a:t>
            </a:r>
            <a:endParaRPr sz="1000" dirty="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7a1357662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7a1357662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242456"/>
              </a:buClr>
              <a:buSzPts val="1100"/>
              <a:buFont typeface="Arial"/>
              <a:buNone/>
            </a:pPr>
            <a:r>
              <a:rPr lang="en-GB" sz="1000">
                <a:solidFill>
                  <a:srgbClr val="242456"/>
                </a:solidFill>
                <a:latin typeface="Roboto"/>
                <a:ea typeface="Roboto"/>
                <a:cs typeface="Roboto"/>
                <a:sym typeface="Roboto"/>
              </a:rPr>
              <a:t>To help us understand the difference between a list, tuple and dictionary</a:t>
            </a:r>
            <a:endParaRPr sz="1000">
              <a:solidFill>
                <a:srgbClr val="242456"/>
              </a:solidFill>
              <a:latin typeface="Roboto"/>
              <a:ea typeface="Roboto"/>
              <a:cs typeface="Roboto"/>
              <a:sym typeface="Roboto"/>
            </a:endParaRPr>
          </a:p>
          <a:p>
            <a:pPr marL="0" lvl="0" indent="0" algn="l" rtl="0">
              <a:spcBef>
                <a:spcPts val="0"/>
              </a:spcBef>
              <a:spcAft>
                <a:spcPts val="0"/>
              </a:spcAft>
              <a:buClr>
                <a:srgbClr val="242456"/>
              </a:buClr>
              <a:buSzPts val="1100"/>
              <a:buFont typeface="Arial"/>
              <a:buNone/>
            </a:pPr>
            <a:endParaRPr sz="1000">
              <a:solidFill>
                <a:srgbClr val="242456"/>
              </a:solidFill>
              <a:latin typeface="Roboto"/>
              <a:ea typeface="Roboto"/>
              <a:cs typeface="Roboto"/>
              <a:sym typeface="Roboto"/>
            </a:endParaRPr>
          </a:p>
          <a:p>
            <a:pPr marL="152400" marR="152400" lvl="0" indent="0" algn="l" rtl="0">
              <a:lnSpc>
                <a:spcPct val="115000"/>
              </a:lnSpc>
              <a:spcBef>
                <a:spcPts val="0"/>
              </a:spcBef>
              <a:spcAft>
                <a:spcPts val="0"/>
              </a:spcAft>
              <a:buClr>
                <a:srgbClr val="242456"/>
              </a:buClr>
              <a:buSzPts val="1100"/>
              <a:buFont typeface="Arial"/>
              <a:buNone/>
            </a:pPr>
            <a:r>
              <a:rPr lang="en-GB" sz="1000">
                <a:solidFill>
                  <a:srgbClr val="202124"/>
                </a:solidFill>
                <a:highlight>
                  <a:schemeClr val="lt1"/>
                </a:highlight>
                <a:latin typeface="Arial"/>
                <a:ea typeface="Arial"/>
                <a:cs typeface="Arial"/>
                <a:sym typeface="Arial"/>
              </a:rPr>
              <a:t>The Key </a:t>
            </a:r>
            <a:r>
              <a:rPr lang="en-GB" sz="1000" b="1">
                <a:solidFill>
                  <a:srgbClr val="202124"/>
                </a:solidFill>
                <a:highlight>
                  <a:schemeClr val="lt1"/>
                </a:highlight>
                <a:latin typeface="Arial"/>
                <a:ea typeface="Arial"/>
                <a:cs typeface="Arial"/>
                <a:sym typeface="Arial"/>
              </a:rPr>
              <a:t>Difference between</a:t>
            </a:r>
            <a:r>
              <a:rPr lang="en-GB" sz="1000">
                <a:solidFill>
                  <a:srgbClr val="202124"/>
                </a:solidFill>
                <a:highlight>
                  <a:schemeClr val="lt1"/>
                </a:highlight>
                <a:latin typeface="Arial"/>
                <a:ea typeface="Arial"/>
                <a:cs typeface="Arial"/>
                <a:sym typeface="Arial"/>
              </a:rPr>
              <a:t> a </a:t>
            </a:r>
            <a:r>
              <a:rPr lang="en-GB" sz="1000" b="1">
                <a:solidFill>
                  <a:srgbClr val="202124"/>
                </a:solidFill>
                <a:highlight>
                  <a:schemeClr val="lt1"/>
                </a:highlight>
                <a:latin typeface="Arial"/>
                <a:ea typeface="Arial"/>
                <a:cs typeface="Arial"/>
                <a:sym typeface="Arial"/>
              </a:rPr>
              <a:t>List</a:t>
            </a:r>
            <a:r>
              <a:rPr lang="en-GB" sz="1000">
                <a:solidFill>
                  <a:srgbClr val="202124"/>
                </a:solidFill>
                <a:highlight>
                  <a:schemeClr val="lt1"/>
                </a:highlight>
                <a:latin typeface="Arial"/>
                <a:ea typeface="Arial"/>
                <a:cs typeface="Arial"/>
                <a:sym typeface="Arial"/>
              </a:rPr>
              <a:t> and a </a:t>
            </a:r>
            <a:r>
              <a:rPr lang="en-GB" sz="1000" b="1">
                <a:solidFill>
                  <a:srgbClr val="202124"/>
                </a:solidFill>
                <a:highlight>
                  <a:schemeClr val="lt1"/>
                </a:highlight>
                <a:latin typeface="Arial"/>
                <a:ea typeface="Arial"/>
                <a:cs typeface="Arial"/>
                <a:sym typeface="Arial"/>
              </a:rPr>
              <a:t>Tuple</a:t>
            </a:r>
            <a:r>
              <a:rPr lang="en-GB" sz="1000">
                <a:solidFill>
                  <a:srgbClr val="202124"/>
                </a:solidFill>
                <a:highlight>
                  <a:schemeClr val="lt1"/>
                </a:highlight>
                <a:latin typeface="Arial"/>
                <a:ea typeface="Arial"/>
                <a:cs typeface="Arial"/>
                <a:sym typeface="Arial"/>
              </a:rPr>
              <a:t>. The main </a:t>
            </a:r>
            <a:r>
              <a:rPr lang="en-GB" sz="1000" b="1">
                <a:solidFill>
                  <a:srgbClr val="202124"/>
                </a:solidFill>
                <a:highlight>
                  <a:schemeClr val="lt1"/>
                </a:highlight>
                <a:latin typeface="Arial"/>
                <a:ea typeface="Arial"/>
                <a:cs typeface="Arial"/>
                <a:sym typeface="Arial"/>
              </a:rPr>
              <a:t>difference between lists and tuples is</a:t>
            </a:r>
            <a:r>
              <a:rPr lang="en-GB" sz="1000">
                <a:solidFill>
                  <a:srgbClr val="202124"/>
                </a:solidFill>
                <a:highlight>
                  <a:schemeClr val="lt1"/>
                </a:highlight>
                <a:latin typeface="Arial"/>
                <a:ea typeface="Arial"/>
                <a:cs typeface="Arial"/>
                <a:sym typeface="Arial"/>
              </a:rPr>
              <a:t> the fact that </a:t>
            </a:r>
            <a:r>
              <a:rPr lang="en-GB" sz="1000" b="1">
                <a:solidFill>
                  <a:srgbClr val="202124"/>
                </a:solidFill>
                <a:highlight>
                  <a:schemeClr val="lt1"/>
                </a:highlight>
                <a:latin typeface="Arial"/>
                <a:ea typeface="Arial"/>
                <a:cs typeface="Arial"/>
                <a:sym typeface="Arial"/>
              </a:rPr>
              <a:t>lists</a:t>
            </a:r>
            <a:r>
              <a:rPr lang="en-GB" sz="1000">
                <a:solidFill>
                  <a:srgbClr val="202124"/>
                </a:solidFill>
                <a:highlight>
                  <a:schemeClr val="lt1"/>
                </a:highlight>
                <a:latin typeface="Arial"/>
                <a:ea typeface="Arial"/>
                <a:cs typeface="Arial"/>
                <a:sym typeface="Arial"/>
              </a:rPr>
              <a:t> are mutable whereas </a:t>
            </a:r>
            <a:r>
              <a:rPr lang="en-GB" sz="1000" b="1">
                <a:solidFill>
                  <a:srgbClr val="202124"/>
                </a:solidFill>
                <a:highlight>
                  <a:schemeClr val="lt1"/>
                </a:highlight>
                <a:latin typeface="Arial"/>
                <a:ea typeface="Arial"/>
                <a:cs typeface="Arial"/>
                <a:sym typeface="Arial"/>
              </a:rPr>
              <a:t>tuples</a:t>
            </a:r>
            <a:r>
              <a:rPr lang="en-GB" sz="1000">
                <a:solidFill>
                  <a:srgbClr val="202124"/>
                </a:solidFill>
                <a:highlight>
                  <a:schemeClr val="lt1"/>
                </a:highlight>
                <a:latin typeface="Arial"/>
                <a:ea typeface="Arial"/>
                <a:cs typeface="Arial"/>
                <a:sym typeface="Arial"/>
              </a:rPr>
              <a:t> are immutable. ... A mutable data type means that a </a:t>
            </a:r>
            <a:r>
              <a:rPr lang="en-GB" sz="1000" b="1">
                <a:solidFill>
                  <a:srgbClr val="202124"/>
                </a:solidFill>
                <a:highlight>
                  <a:schemeClr val="lt1"/>
                </a:highlight>
                <a:latin typeface="Arial"/>
                <a:ea typeface="Arial"/>
                <a:cs typeface="Arial"/>
                <a:sym typeface="Arial"/>
              </a:rPr>
              <a:t>python</a:t>
            </a:r>
            <a:r>
              <a:rPr lang="en-GB" sz="1000">
                <a:solidFill>
                  <a:srgbClr val="202124"/>
                </a:solidFill>
                <a:highlight>
                  <a:schemeClr val="lt1"/>
                </a:highlight>
                <a:latin typeface="Arial"/>
                <a:ea typeface="Arial"/>
                <a:cs typeface="Arial"/>
                <a:sym typeface="Arial"/>
              </a:rPr>
              <a:t> object of this type can be modified. An immutable object can't.</a:t>
            </a:r>
            <a:endParaRPr sz="1000">
              <a:solidFill>
                <a:srgbClr val="202124"/>
              </a:solidFill>
              <a:highlight>
                <a:schemeClr val="lt1"/>
              </a:highlight>
              <a:latin typeface="Arial"/>
              <a:ea typeface="Arial"/>
              <a:cs typeface="Arial"/>
              <a:sym typeface="Arial"/>
            </a:endParaRPr>
          </a:p>
          <a:p>
            <a:pPr marL="0" lvl="0" indent="0" algn="l" rtl="0">
              <a:spcBef>
                <a:spcPts val="0"/>
              </a:spcBef>
              <a:spcAft>
                <a:spcPts val="0"/>
              </a:spcAft>
              <a:buClr>
                <a:srgbClr val="242456"/>
              </a:buClr>
              <a:buSzPts val="1100"/>
              <a:buFont typeface="Arial"/>
              <a:buNone/>
            </a:pPr>
            <a:endParaRPr sz="1000">
              <a:solidFill>
                <a:srgbClr val="242456"/>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9b49344502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9b49344502_1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latin typeface="Roboto"/>
                <a:ea typeface="Roboto"/>
                <a:cs typeface="Roboto"/>
                <a:sym typeface="Roboto"/>
              </a:rPr>
              <a:t>Variables are names that have been assigned to pieces of data, and can be called almost anything you want- but there are a few rules...</a:t>
            </a:r>
            <a:endParaRPr sz="10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7a1357662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7a13576626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242456"/>
              </a:buClr>
              <a:buSzPts val="1100"/>
              <a:buFont typeface="Arial"/>
              <a:buNone/>
            </a:pPr>
            <a:r>
              <a:rPr lang="en-GB" sz="1000">
                <a:solidFill>
                  <a:srgbClr val="242456"/>
                </a:solidFill>
                <a:latin typeface="Roboto"/>
                <a:ea typeface="Roboto"/>
                <a:cs typeface="Roboto"/>
                <a:sym typeface="Roboto"/>
              </a:rPr>
              <a:t>Like SQL, Python has several operators we can use, the table shows some of the more common. [Demo operators section].</a:t>
            </a:r>
            <a:endParaRPr sz="1000">
              <a:solidFill>
                <a:srgbClr val="242456"/>
              </a:solidFill>
              <a:latin typeface="Roboto"/>
              <a:ea typeface="Roboto"/>
              <a:cs typeface="Roboto"/>
              <a:sym typeface="Roboto"/>
            </a:endParaRPr>
          </a:p>
          <a:p>
            <a:pPr marL="0" lvl="0" indent="0" algn="l" rtl="0">
              <a:spcBef>
                <a:spcPts val="0"/>
              </a:spcBef>
              <a:spcAft>
                <a:spcPts val="0"/>
              </a:spcAft>
              <a:buClr>
                <a:srgbClr val="242456"/>
              </a:buClr>
              <a:buSzPts val="1100"/>
              <a:buFont typeface="Arial"/>
              <a:buNone/>
            </a:pPr>
            <a:endParaRPr sz="1000">
              <a:solidFill>
                <a:srgbClr val="242456"/>
              </a:solidFill>
              <a:latin typeface="Roboto"/>
              <a:ea typeface="Roboto"/>
              <a:cs typeface="Roboto"/>
              <a:sym typeface="Roboto"/>
            </a:endParaRPr>
          </a:p>
          <a:p>
            <a:pPr marL="0" lvl="0" indent="0" algn="l" rtl="0">
              <a:spcBef>
                <a:spcPts val="0"/>
              </a:spcBef>
              <a:spcAft>
                <a:spcPts val="0"/>
              </a:spcAft>
              <a:buClr>
                <a:srgbClr val="242456"/>
              </a:buClr>
              <a:buSzPts val="1100"/>
              <a:buFont typeface="Arial"/>
              <a:buNone/>
            </a:pPr>
            <a:r>
              <a:rPr lang="en-GB" sz="1000">
                <a:solidFill>
                  <a:srgbClr val="242456"/>
                </a:solidFill>
                <a:latin typeface="Roboto"/>
                <a:ea typeface="Roboto"/>
                <a:cs typeface="Roboto"/>
                <a:sym typeface="Roboto"/>
              </a:rPr>
              <a:t>Challenge- play </a:t>
            </a:r>
            <a:r>
              <a:rPr lang="en-GB" sz="1000" u="sng">
                <a:solidFill>
                  <a:srgbClr val="242456"/>
                </a:solidFill>
                <a:latin typeface="Roboto"/>
                <a:ea typeface="Roboto"/>
                <a:cs typeface="Roboto"/>
                <a:sym typeface="Roboto"/>
                <a:hlinkClick r:id="rId3">
                  <a:extLst>
                    <a:ext uri="{A12FA001-AC4F-418D-AE19-62706E023703}">
                      <ahyp:hlinkClr xmlns:ahyp="http://schemas.microsoft.com/office/drawing/2018/hyperlinkcolor" val="tx"/>
                    </a:ext>
                  </a:extLst>
                </a:hlinkClick>
              </a:rPr>
              <a:t>countdown</a:t>
            </a:r>
            <a:r>
              <a:rPr lang="en-GB" sz="1000">
                <a:solidFill>
                  <a:srgbClr val="242456"/>
                </a:solidFill>
                <a:latin typeface="Roboto"/>
                <a:ea typeface="Roboto"/>
                <a:cs typeface="Roboto"/>
                <a:sym typeface="Roboto"/>
              </a:rPr>
              <a:t>, set some numbers and a target and ask apprentices to find a solution using python</a:t>
            </a:r>
            <a:endParaRPr sz="1000">
              <a:solidFill>
                <a:srgbClr val="242456"/>
              </a:solidFill>
              <a:latin typeface="Roboto"/>
              <a:ea typeface="Roboto"/>
              <a:cs typeface="Roboto"/>
              <a:sym typeface="Roboto"/>
            </a:endParaRPr>
          </a:p>
          <a:p>
            <a:pPr marL="0" lvl="0" indent="0" algn="l" rtl="0">
              <a:spcBef>
                <a:spcPts val="0"/>
              </a:spcBef>
              <a:spcAft>
                <a:spcPts val="0"/>
              </a:spcAft>
              <a:buClr>
                <a:srgbClr val="242456"/>
              </a:buClr>
              <a:buSzPts val="1100"/>
              <a:buFont typeface="Arial"/>
              <a:buNone/>
            </a:pPr>
            <a:endParaRPr sz="1000">
              <a:solidFill>
                <a:srgbClr val="242456"/>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type="title">
  <p:cSld name="TITLE">
    <p:bg>
      <p:bgPr>
        <a:solidFill>
          <a:schemeClr val="accent1"/>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7" name="Google Shape;17;p2"/>
          <p:cNvSpPr/>
          <p:nvPr/>
        </p:nvSpPr>
        <p:spPr>
          <a:xfrm>
            <a:off x="3375986" y="2978053"/>
            <a:ext cx="5443223" cy="902425"/>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 name="Google Shape;18;p2"/>
          <p:cNvSpPr txBox="1"/>
          <p:nvPr/>
        </p:nvSpPr>
        <p:spPr>
          <a:xfrm>
            <a:off x="4580367" y="6230567"/>
            <a:ext cx="3262800" cy="445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a:p>
        </p:txBody>
      </p:sp>
      <p:sp>
        <p:nvSpPr>
          <p:cNvPr id="19" name="Google Shape;19;p2"/>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a:spcBef>
                <a:spcPts val="0"/>
              </a:spcBef>
              <a:spcAft>
                <a:spcPts val="0"/>
              </a:spcAft>
              <a:buSzPts val="1600"/>
              <a:buNone/>
              <a:defRPr sz="900">
                <a:solidFill>
                  <a:schemeClr val="accent6"/>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 Text and Three Stats">
  <p:cSld name="TITLE_AND_BODY_1_5">
    <p:bg>
      <p:bgPr>
        <a:solidFill>
          <a:schemeClr val="dk1"/>
        </a:solidFill>
        <a:effectLst/>
      </p:bgPr>
    </p:bg>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2" name="Google Shape;72;p11"/>
          <p:cNvSpPr txBox="1">
            <a:spLocks noGrp="1"/>
          </p:cNvSpPr>
          <p:nvPr>
            <p:ph type="body" idx="1"/>
          </p:nvPr>
        </p:nvSpPr>
        <p:spPr>
          <a:xfrm>
            <a:off x="1060400" y="2283533"/>
            <a:ext cx="2639700" cy="3808500"/>
          </a:xfrm>
          <a:prstGeom prst="rect">
            <a:avLst/>
          </a:prstGeom>
        </p:spPr>
        <p:txBody>
          <a:bodyPr spcFirstLastPara="1" wrap="square" lIns="0" tIns="0" rIns="0" bIns="0" anchor="t" anchorCtr="0">
            <a:noAutofit/>
          </a:bodyPr>
          <a:lstStyle>
            <a:lvl1pPr marL="457200" lvl="0" indent="-304800" rtl="0">
              <a:lnSpc>
                <a:spcPct val="125000"/>
              </a:lnSpc>
              <a:spcBef>
                <a:spcPts val="0"/>
              </a:spcBef>
              <a:spcAft>
                <a:spcPts val="0"/>
              </a:spcAft>
              <a:buClr>
                <a:schemeClr val="lt1"/>
              </a:buClr>
              <a:buSzPts val="1200"/>
              <a:buChar char="·"/>
              <a:defRPr sz="1200">
                <a:solidFill>
                  <a:schemeClr val="lt1"/>
                </a:solidFill>
              </a:defRPr>
            </a:lvl1pPr>
            <a:lvl2pPr marL="914400" lvl="1" indent="-304800" rtl="0">
              <a:lnSpc>
                <a:spcPct val="125000"/>
              </a:lnSpc>
              <a:spcBef>
                <a:spcPts val="1600"/>
              </a:spcBef>
              <a:spcAft>
                <a:spcPts val="0"/>
              </a:spcAft>
              <a:buClr>
                <a:schemeClr val="lt1"/>
              </a:buClr>
              <a:buSzPts val="1200"/>
              <a:buChar char="–"/>
              <a:defRPr sz="1200">
                <a:solidFill>
                  <a:schemeClr val="lt1"/>
                </a:solidFill>
              </a:defRPr>
            </a:lvl2pPr>
            <a:lvl3pPr marL="1371600" lvl="2" indent="-304800" rtl="0">
              <a:lnSpc>
                <a:spcPct val="125000"/>
              </a:lnSpc>
              <a:spcBef>
                <a:spcPts val="1600"/>
              </a:spcBef>
              <a:spcAft>
                <a:spcPts val="0"/>
              </a:spcAft>
              <a:buClr>
                <a:schemeClr val="lt1"/>
              </a:buClr>
              <a:buSzPts val="1200"/>
              <a:buChar char="–"/>
              <a:defRPr sz="1200">
                <a:solidFill>
                  <a:schemeClr val="lt1"/>
                </a:solidFill>
              </a:defRPr>
            </a:lvl3pPr>
            <a:lvl4pPr marL="1828800" lvl="3" indent="-304800" rtl="0">
              <a:lnSpc>
                <a:spcPct val="125000"/>
              </a:lnSpc>
              <a:spcBef>
                <a:spcPts val="1600"/>
              </a:spcBef>
              <a:spcAft>
                <a:spcPts val="0"/>
              </a:spcAft>
              <a:buClr>
                <a:schemeClr val="lt1"/>
              </a:buClr>
              <a:buSzPts val="1200"/>
              <a:buChar char="–"/>
              <a:defRPr sz="1200">
                <a:solidFill>
                  <a:schemeClr val="lt1"/>
                </a:solidFill>
              </a:defRPr>
            </a:lvl4pPr>
            <a:lvl5pPr marL="2286000" lvl="4" indent="-304800" rtl="0">
              <a:lnSpc>
                <a:spcPct val="125000"/>
              </a:lnSpc>
              <a:spcBef>
                <a:spcPts val="1600"/>
              </a:spcBef>
              <a:spcAft>
                <a:spcPts val="0"/>
              </a:spcAft>
              <a:buClr>
                <a:schemeClr val="lt1"/>
              </a:buClr>
              <a:buSzPts val="1200"/>
              <a:buChar char="–"/>
              <a:defRPr sz="1200">
                <a:solidFill>
                  <a:schemeClr val="lt1"/>
                </a:solidFill>
              </a:defRPr>
            </a:lvl5pPr>
            <a:lvl6pPr marL="2743200" lvl="5" indent="-304800" rtl="0">
              <a:lnSpc>
                <a:spcPct val="125000"/>
              </a:lnSpc>
              <a:spcBef>
                <a:spcPts val="1600"/>
              </a:spcBef>
              <a:spcAft>
                <a:spcPts val="0"/>
              </a:spcAft>
              <a:buClr>
                <a:schemeClr val="lt1"/>
              </a:buClr>
              <a:buSzPts val="1200"/>
              <a:buChar char="–"/>
              <a:defRPr sz="1200">
                <a:solidFill>
                  <a:schemeClr val="lt1"/>
                </a:solidFill>
              </a:defRPr>
            </a:lvl6pPr>
            <a:lvl7pPr marL="3200400" lvl="6" indent="-304800" rtl="0">
              <a:lnSpc>
                <a:spcPct val="125000"/>
              </a:lnSpc>
              <a:spcBef>
                <a:spcPts val="1600"/>
              </a:spcBef>
              <a:spcAft>
                <a:spcPts val="0"/>
              </a:spcAft>
              <a:buClr>
                <a:schemeClr val="lt1"/>
              </a:buClr>
              <a:buSzPts val="1200"/>
              <a:buChar char="–"/>
              <a:defRPr sz="1200">
                <a:solidFill>
                  <a:schemeClr val="lt1"/>
                </a:solidFill>
              </a:defRPr>
            </a:lvl7pPr>
            <a:lvl8pPr marL="3657600" lvl="7" indent="-304800" rtl="0">
              <a:lnSpc>
                <a:spcPct val="125000"/>
              </a:lnSpc>
              <a:spcBef>
                <a:spcPts val="1600"/>
              </a:spcBef>
              <a:spcAft>
                <a:spcPts val="0"/>
              </a:spcAft>
              <a:buClr>
                <a:schemeClr val="lt1"/>
              </a:buClr>
              <a:buSzPts val="1200"/>
              <a:buChar char="–"/>
              <a:defRPr sz="1200">
                <a:solidFill>
                  <a:schemeClr val="lt1"/>
                </a:solidFill>
              </a:defRPr>
            </a:lvl8pPr>
            <a:lvl9pPr marL="4114800" lvl="8" indent="-304800" rtl="0">
              <a:lnSpc>
                <a:spcPct val="125000"/>
              </a:lnSpc>
              <a:spcBef>
                <a:spcPts val="1600"/>
              </a:spcBef>
              <a:spcAft>
                <a:spcPts val="1600"/>
              </a:spcAft>
              <a:buClr>
                <a:schemeClr val="lt1"/>
              </a:buClr>
              <a:buSzPts val="1200"/>
              <a:buChar char="–"/>
              <a:defRPr sz="1200">
                <a:solidFill>
                  <a:schemeClr val="lt1"/>
                </a:solidFill>
              </a:defRPr>
            </a:lvl9pPr>
          </a:lstStyle>
          <a:p>
            <a:endParaRPr/>
          </a:p>
        </p:txBody>
      </p:sp>
      <p:sp>
        <p:nvSpPr>
          <p:cNvPr id="73" name="Google Shape;73;p11"/>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74" name="Google Shape;74;p11"/>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 Multiverse Community Hub">
  <p:cSld name="TITLE_AND_BODY_1_5_2">
    <p:bg>
      <p:bgPr>
        <a:solidFill>
          <a:schemeClr val="dk1"/>
        </a:solidFill>
        <a:effectLst/>
      </p:bgPr>
    </p:bg>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7" name="Google Shape;77;p12"/>
          <p:cNvSpPr txBox="1">
            <a:spLocks noGrp="1"/>
          </p:cNvSpPr>
          <p:nvPr>
            <p:ph type="body" idx="1"/>
          </p:nvPr>
        </p:nvSpPr>
        <p:spPr>
          <a:xfrm>
            <a:off x="1060400" y="1754000"/>
            <a:ext cx="2639700" cy="4338000"/>
          </a:xfrm>
          <a:prstGeom prst="rect">
            <a:avLst/>
          </a:prstGeom>
        </p:spPr>
        <p:txBody>
          <a:bodyPr spcFirstLastPara="1" wrap="square" lIns="0" tIns="0" rIns="0" bIns="0" anchor="t" anchorCtr="0">
            <a:noAutofit/>
          </a:bodyPr>
          <a:lstStyle>
            <a:lvl1pPr marL="457200" lvl="0" indent="-304800" rtl="0">
              <a:lnSpc>
                <a:spcPct val="125000"/>
              </a:lnSpc>
              <a:spcBef>
                <a:spcPts val="0"/>
              </a:spcBef>
              <a:spcAft>
                <a:spcPts val="0"/>
              </a:spcAft>
              <a:buClr>
                <a:schemeClr val="lt1"/>
              </a:buClr>
              <a:buSzPts val="1200"/>
              <a:buChar char="·"/>
              <a:defRPr sz="1200">
                <a:solidFill>
                  <a:schemeClr val="lt1"/>
                </a:solidFill>
              </a:defRPr>
            </a:lvl1pPr>
            <a:lvl2pPr marL="914400" lvl="1" indent="-304800" rtl="0">
              <a:lnSpc>
                <a:spcPct val="125000"/>
              </a:lnSpc>
              <a:spcBef>
                <a:spcPts val="0"/>
              </a:spcBef>
              <a:spcAft>
                <a:spcPts val="0"/>
              </a:spcAft>
              <a:buClr>
                <a:schemeClr val="lt1"/>
              </a:buClr>
              <a:buSzPts val="1200"/>
              <a:buChar char="–"/>
              <a:defRPr sz="1200">
                <a:solidFill>
                  <a:schemeClr val="lt1"/>
                </a:solidFill>
              </a:defRPr>
            </a:lvl2pPr>
            <a:lvl3pPr marL="1371600" lvl="2" indent="-304800" rtl="0">
              <a:lnSpc>
                <a:spcPct val="125000"/>
              </a:lnSpc>
              <a:spcBef>
                <a:spcPts val="0"/>
              </a:spcBef>
              <a:spcAft>
                <a:spcPts val="0"/>
              </a:spcAft>
              <a:buClr>
                <a:schemeClr val="lt1"/>
              </a:buClr>
              <a:buSzPts val="1200"/>
              <a:buChar char="–"/>
              <a:defRPr sz="1200">
                <a:solidFill>
                  <a:schemeClr val="lt1"/>
                </a:solidFill>
              </a:defRPr>
            </a:lvl3pPr>
            <a:lvl4pPr marL="1828800" lvl="3" indent="-304800" rtl="0">
              <a:lnSpc>
                <a:spcPct val="125000"/>
              </a:lnSpc>
              <a:spcBef>
                <a:spcPts val="0"/>
              </a:spcBef>
              <a:spcAft>
                <a:spcPts val="0"/>
              </a:spcAft>
              <a:buClr>
                <a:schemeClr val="lt1"/>
              </a:buClr>
              <a:buSzPts val="1200"/>
              <a:buChar char="–"/>
              <a:defRPr sz="1200">
                <a:solidFill>
                  <a:schemeClr val="lt1"/>
                </a:solidFill>
              </a:defRPr>
            </a:lvl4pPr>
            <a:lvl5pPr marL="2286000" lvl="4" indent="-304800" rtl="0">
              <a:lnSpc>
                <a:spcPct val="125000"/>
              </a:lnSpc>
              <a:spcBef>
                <a:spcPts val="0"/>
              </a:spcBef>
              <a:spcAft>
                <a:spcPts val="0"/>
              </a:spcAft>
              <a:buClr>
                <a:schemeClr val="lt1"/>
              </a:buClr>
              <a:buSzPts val="1200"/>
              <a:buChar char="–"/>
              <a:defRPr sz="1200">
                <a:solidFill>
                  <a:schemeClr val="lt1"/>
                </a:solidFill>
              </a:defRPr>
            </a:lvl5pPr>
            <a:lvl6pPr marL="2743200" lvl="5" indent="-304800" rtl="0">
              <a:lnSpc>
                <a:spcPct val="125000"/>
              </a:lnSpc>
              <a:spcBef>
                <a:spcPts val="0"/>
              </a:spcBef>
              <a:spcAft>
                <a:spcPts val="0"/>
              </a:spcAft>
              <a:buClr>
                <a:schemeClr val="lt1"/>
              </a:buClr>
              <a:buSzPts val="1200"/>
              <a:buChar char="–"/>
              <a:defRPr sz="1200">
                <a:solidFill>
                  <a:schemeClr val="lt1"/>
                </a:solidFill>
              </a:defRPr>
            </a:lvl6pPr>
            <a:lvl7pPr marL="3200400" lvl="6" indent="-304800" rtl="0">
              <a:lnSpc>
                <a:spcPct val="125000"/>
              </a:lnSpc>
              <a:spcBef>
                <a:spcPts val="0"/>
              </a:spcBef>
              <a:spcAft>
                <a:spcPts val="0"/>
              </a:spcAft>
              <a:buClr>
                <a:schemeClr val="lt1"/>
              </a:buClr>
              <a:buSzPts val="1200"/>
              <a:buChar char="–"/>
              <a:defRPr sz="1200">
                <a:solidFill>
                  <a:schemeClr val="lt1"/>
                </a:solidFill>
              </a:defRPr>
            </a:lvl7pPr>
            <a:lvl8pPr marL="3657600" lvl="7" indent="-304800" rtl="0">
              <a:lnSpc>
                <a:spcPct val="125000"/>
              </a:lnSpc>
              <a:spcBef>
                <a:spcPts val="0"/>
              </a:spcBef>
              <a:spcAft>
                <a:spcPts val="0"/>
              </a:spcAft>
              <a:buClr>
                <a:schemeClr val="lt1"/>
              </a:buClr>
              <a:buSzPts val="1200"/>
              <a:buChar char="–"/>
              <a:defRPr sz="1200">
                <a:solidFill>
                  <a:schemeClr val="lt1"/>
                </a:solidFill>
              </a:defRPr>
            </a:lvl8pPr>
            <a:lvl9pPr marL="4114800" lvl="8" indent="-304800" rtl="0">
              <a:lnSpc>
                <a:spcPct val="125000"/>
              </a:lnSpc>
              <a:spcBef>
                <a:spcPts val="0"/>
              </a:spcBef>
              <a:spcAft>
                <a:spcPts val="0"/>
              </a:spcAft>
              <a:buClr>
                <a:schemeClr val="lt1"/>
              </a:buClr>
              <a:buSzPts val="1200"/>
              <a:buChar char="–"/>
              <a:defRPr sz="1200">
                <a:solidFill>
                  <a:schemeClr val="lt1"/>
                </a:solidFill>
              </a:defRPr>
            </a:lvl9pPr>
          </a:lstStyle>
          <a:p>
            <a:endParaRPr/>
          </a:p>
        </p:txBody>
      </p:sp>
      <p:sp>
        <p:nvSpPr>
          <p:cNvPr id="78" name="Google Shape;78;p12"/>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79" name="Google Shape;79;p12"/>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 Four Icons and Descriptions">
  <p:cSld name="TITLE_AND_BODY_1_5_1">
    <p:bg>
      <p:bgPr>
        <a:solidFill>
          <a:schemeClr val="dk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2" name="Google Shape;82;p13"/>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83" name="Google Shape;83;p13"/>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84" name="Google Shape;84;p13"/>
          <p:cNvSpPr txBox="1">
            <a:spLocks noGrp="1"/>
          </p:cNvSpPr>
          <p:nvPr>
            <p:ph type="subTitle" idx="1"/>
          </p:nvPr>
        </p:nvSpPr>
        <p:spPr>
          <a:xfrm>
            <a:off x="997600" y="3706600"/>
            <a:ext cx="2089500" cy="834000"/>
          </a:xfrm>
          <a:prstGeom prst="rect">
            <a:avLst/>
          </a:prstGeom>
        </p:spPr>
        <p:txBody>
          <a:bodyPr spcFirstLastPara="1" wrap="square" lIns="0" tIns="0" rIns="0" bIns="0" anchor="t" anchorCtr="0">
            <a:noAutofit/>
          </a:bodyPr>
          <a:lstStyle>
            <a:lvl1pPr lvl="0"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85" name="Google Shape;85;p13"/>
          <p:cNvSpPr txBox="1">
            <a:spLocks noGrp="1"/>
          </p:cNvSpPr>
          <p:nvPr>
            <p:ph type="subTitle" idx="2"/>
          </p:nvPr>
        </p:nvSpPr>
        <p:spPr>
          <a:xfrm>
            <a:off x="3700000" y="3706600"/>
            <a:ext cx="2089500" cy="8340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86" name="Google Shape;86;p13"/>
          <p:cNvSpPr txBox="1">
            <a:spLocks noGrp="1"/>
          </p:cNvSpPr>
          <p:nvPr>
            <p:ph type="subTitle" idx="3"/>
          </p:nvPr>
        </p:nvSpPr>
        <p:spPr>
          <a:xfrm>
            <a:off x="6402400" y="3706600"/>
            <a:ext cx="2089500" cy="8340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87" name="Google Shape;87;p13"/>
          <p:cNvSpPr txBox="1">
            <a:spLocks noGrp="1"/>
          </p:cNvSpPr>
          <p:nvPr>
            <p:ph type="subTitle" idx="4"/>
          </p:nvPr>
        </p:nvSpPr>
        <p:spPr>
          <a:xfrm>
            <a:off x="9104800" y="3706600"/>
            <a:ext cx="2089500" cy="8340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wo Column Text">
  <p:cSld name="TITLE_AND_BODY_1_4">
    <p:bg>
      <p:bgPr>
        <a:solidFill>
          <a:schemeClr val="lt2"/>
        </a:solid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0" name="Google Shape;90;p14"/>
          <p:cNvSpPr txBox="1">
            <a:spLocks noGrp="1"/>
          </p:cNvSpPr>
          <p:nvPr>
            <p:ph type="body" idx="1"/>
          </p:nvPr>
        </p:nvSpPr>
        <p:spPr>
          <a:xfrm>
            <a:off x="1060400" y="1290700"/>
            <a:ext cx="4373700" cy="4801200"/>
          </a:xfrm>
          <a:prstGeom prst="rect">
            <a:avLst/>
          </a:prstGeom>
        </p:spPr>
        <p:txBody>
          <a:bodyPr spcFirstLastPara="1" wrap="square" lIns="0" tIns="0" rIns="0" bIns="0"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91" name="Google Shape;91;p14"/>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92" name="Google Shape;92;p14"/>
          <p:cNvSpPr txBox="1">
            <a:spLocks noGrp="1"/>
          </p:cNvSpPr>
          <p:nvPr>
            <p:ph type="subTitle" idx="2"/>
          </p:nvPr>
        </p:nvSpPr>
        <p:spPr>
          <a:xfrm>
            <a:off x="10518800" y="1290700"/>
            <a:ext cx="1288500" cy="16479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SzPts val="800"/>
              <a:buNone/>
              <a:defRPr sz="800"/>
            </a:lvl1pPr>
            <a:lvl2pPr lvl="1" rtl="0">
              <a:lnSpc>
                <a:spcPct val="125000"/>
              </a:lnSpc>
              <a:spcBef>
                <a:spcPts val="800"/>
              </a:spcBef>
              <a:spcAft>
                <a:spcPts val="0"/>
              </a:spcAft>
              <a:buSzPts val="1600"/>
              <a:buNone/>
              <a:defRPr/>
            </a:lvl2pPr>
            <a:lvl3pPr lvl="2" rtl="0">
              <a:lnSpc>
                <a:spcPct val="125000"/>
              </a:lnSpc>
              <a:spcBef>
                <a:spcPts val="800"/>
              </a:spcBef>
              <a:spcAft>
                <a:spcPts val="0"/>
              </a:spcAft>
              <a:buSzPts val="1600"/>
              <a:buNone/>
              <a:defRPr/>
            </a:lvl3pPr>
            <a:lvl4pPr lvl="3" rtl="0">
              <a:lnSpc>
                <a:spcPct val="125000"/>
              </a:lnSpc>
              <a:spcBef>
                <a:spcPts val="800"/>
              </a:spcBef>
              <a:spcAft>
                <a:spcPts val="0"/>
              </a:spcAft>
              <a:buSzPts val="1600"/>
              <a:buNone/>
              <a:defRPr/>
            </a:lvl4pPr>
            <a:lvl5pPr lvl="4" rtl="0">
              <a:lnSpc>
                <a:spcPct val="125000"/>
              </a:lnSpc>
              <a:spcBef>
                <a:spcPts val="800"/>
              </a:spcBef>
              <a:spcAft>
                <a:spcPts val="0"/>
              </a:spcAft>
              <a:buSzPts val="1600"/>
              <a:buNone/>
              <a:defRPr/>
            </a:lvl5pPr>
            <a:lvl6pPr lvl="5" rtl="0">
              <a:lnSpc>
                <a:spcPct val="125000"/>
              </a:lnSpc>
              <a:spcBef>
                <a:spcPts val="800"/>
              </a:spcBef>
              <a:spcAft>
                <a:spcPts val="0"/>
              </a:spcAft>
              <a:buSzPts val="1600"/>
              <a:buNone/>
              <a:defRPr/>
            </a:lvl6pPr>
            <a:lvl7pPr lvl="6" rtl="0">
              <a:lnSpc>
                <a:spcPct val="125000"/>
              </a:lnSpc>
              <a:spcBef>
                <a:spcPts val="800"/>
              </a:spcBef>
              <a:spcAft>
                <a:spcPts val="0"/>
              </a:spcAft>
              <a:buSzPts val="1600"/>
              <a:buNone/>
              <a:defRPr/>
            </a:lvl7pPr>
            <a:lvl8pPr lvl="7" rtl="0">
              <a:lnSpc>
                <a:spcPct val="125000"/>
              </a:lnSpc>
              <a:spcBef>
                <a:spcPts val="800"/>
              </a:spcBef>
              <a:spcAft>
                <a:spcPts val="0"/>
              </a:spcAft>
              <a:buSzPts val="1600"/>
              <a:buNone/>
              <a:defRPr/>
            </a:lvl8pPr>
            <a:lvl9pPr lvl="8" rtl="0">
              <a:lnSpc>
                <a:spcPct val="125000"/>
              </a:lnSpc>
              <a:spcBef>
                <a:spcPts val="800"/>
              </a:spcBef>
              <a:spcAft>
                <a:spcPts val="800"/>
              </a:spcAft>
              <a:buSzPts val="1600"/>
              <a:buNone/>
              <a:defRPr/>
            </a:lvl9pPr>
          </a:lstStyle>
          <a:p>
            <a:endParaRPr/>
          </a:p>
        </p:txBody>
      </p:sp>
      <p:sp>
        <p:nvSpPr>
          <p:cNvPr id="93" name="Google Shape;93;p14"/>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94" name="Google Shape;94;p14"/>
          <p:cNvSpPr txBox="1">
            <a:spLocks noGrp="1"/>
          </p:cNvSpPr>
          <p:nvPr>
            <p:ph type="body" idx="3"/>
          </p:nvPr>
        </p:nvSpPr>
        <p:spPr>
          <a:xfrm>
            <a:off x="5789600" y="1290700"/>
            <a:ext cx="4373700" cy="4801200"/>
          </a:xfrm>
          <a:prstGeom prst="rect">
            <a:avLst/>
          </a:prstGeom>
        </p:spPr>
        <p:txBody>
          <a:bodyPr spcFirstLastPara="1" wrap="square" lIns="0" tIns="0" rIns="0" bIns="0"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Text and Multiple Image">
  <p:cSld name="TITLE_AND_BODY_1_4_2">
    <p:bg>
      <p:bgPr>
        <a:solidFill>
          <a:schemeClr val="accent4"/>
        </a:solid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7" name="Google Shape;97;p15"/>
          <p:cNvSpPr txBox="1">
            <a:spLocks noGrp="1"/>
          </p:cNvSpPr>
          <p:nvPr>
            <p:ph type="body" idx="1"/>
          </p:nvPr>
        </p:nvSpPr>
        <p:spPr>
          <a:xfrm>
            <a:off x="1060400" y="1290700"/>
            <a:ext cx="3315300" cy="4801200"/>
          </a:xfrm>
          <a:prstGeom prst="rect">
            <a:avLst/>
          </a:prstGeom>
        </p:spPr>
        <p:txBody>
          <a:bodyPr spcFirstLastPara="1" wrap="square" lIns="0" tIns="0" rIns="0" bIns="0"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98" name="Google Shape;98;p15"/>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99" name="Google Shape;99;p15"/>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00" name="Google Shape;100;p15"/>
          <p:cNvSpPr txBox="1">
            <a:spLocks noGrp="1"/>
          </p:cNvSpPr>
          <p:nvPr>
            <p:ph type="body" idx="2"/>
          </p:nvPr>
        </p:nvSpPr>
        <p:spPr>
          <a:xfrm>
            <a:off x="5114000" y="1290700"/>
            <a:ext cx="3315300" cy="4801200"/>
          </a:xfrm>
          <a:prstGeom prst="rect">
            <a:avLst/>
          </a:prstGeom>
        </p:spPr>
        <p:txBody>
          <a:bodyPr spcFirstLastPara="1" wrap="square" lIns="0" tIns="0" rIns="0" bIns="0"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Three Column Text">
  <p:cSld name="TITLE_AND_BODY_1_4_1">
    <p:bg>
      <p:bgPr>
        <a:solidFill>
          <a:schemeClr val="lt2"/>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3" name="Google Shape;103;p16"/>
          <p:cNvSpPr txBox="1">
            <a:spLocks noGrp="1"/>
          </p:cNvSpPr>
          <p:nvPr>
            <p:ph type="body" idx="1"/>
          </p:nvPr>
        </p:nvSpPr>
        <p:spPr>
          <a:xfrm>
            <a:off x="1060400" y="1290700"/>
            <a:ext cx="3215100" cy="4801200"/>
          </a:xfrm>
          <a:prstGeom prst="rect">
            <a:avLst/>
          </a:prstGeom>
        </p:spPr>
        <p:txBody>
          <a:bodyPr spcFirstLastPara="1" wrap="square" lIns="0" tIns="0" rIns="0" bIns="0"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104" name="Google Shape;104;p16"/>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05" name="Google Shape;105;p16"/>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06" name="Google Shape;106;p16"/>
          <p:cNvSpPr txBox="1">
            <a:spLocks noGrp="1"/>
          </p:cNvSpPr>
          <p:nvPr>
            <p:ph type="body" idx="2"/>
          </p:nvPr>
        </p:nvSpPr>
        <p:spPr>
          <a:xfrm>
            <a:off x="4488400" y="1290700"/>
            <a:ext cx="3215100" cy="4801200"/>
          </a:xfrm>
          <a:prstGeom prst="rect">
            <a:avLst/>
          </a:prstGeom>
        </p:spPr>
        <p:txBody>
          <a:bodyPr spcFirstLastPara="1" wrap="square" lIns="0" tIns="0" rIns="0" bIns="0"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107" name="Google Shape;107;p16"/>
          <p:cNvSpPr txBox="1">
            <a:spLocks noGrp="1"/>
          </p:cNvSpPr>
          <p:nvPr>
            <p:ph type="body" idx="3"/>
          </p:nvPr>
        </p:nvSpPr>
        <p:spPr>
          <a:xfrm>
            <a:off x="7916400" y="1290700"/>
            <a:ext cx="3215100" cy="4801200"/>
          </a:xfrm>
          <a:prstGeom prst="rect">
            <a:avLst/>
          </a:prstGeom>
        </p:spPr>
        <p:txBody>
          <a:bodyPr spcFirstLastPara="1" wrap="square" lIns="0" tIns="0" rIns="0" bIns="0"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We Work With">
  <p:cSld name="TITLE_AND_BODY_1_2">
    <p:bg>
      <p:bgPr>
        <a:solidFill>
          <a:schemeClr val="lt2"/>
        </a:solidFill>
        <a:effectLst/>
      </p:bgPr>
    </p:bg>
    <p:spTree>
      <p:nvGrpSpPr>
        <p:cNvPr id="1" name="Shape 108"/>
        <p:cNvGrpSpPr/>
        <p:nvPr/>
      </p:nvGrpSpPr>
      <p:grpSpPr>
        <a:xfrm>
          <a:off x="0" y="0"/>
          <a:ext cx="0" cy="0"/>
          <a:chOff x="0" y="0"/>
          <a:chExt cx="0" cy="0"/>
        </a:xfrm>
      </p:grpSpPr>
      <p:sp>
        <p:nvSpPr>
          <p:cNvPr id="109" name="Google Shape;109;p17"/>
          <p:cNvSpPr/>
          <p:nvPr/>
        </p:nvSpPr>
        <p:spPr>
          <a:xfrm>
            <a:off x="3160688" y="3233279"/>
            <a:ext cx="7413306" cy="3626835"/>
          </a:xfrm>
          <a:custGeom>
            <a:avLst/>
            <a:gdLst/>
            <a:ahLst/>
            <a:cxnLst/>
            <a:rect l="l" t="t" r="r" b="b"/>
            <a:pathLst>
              <a:path w="5193209" h="2540690" extrusionOk="0">
                <a:moveTo>
                  <a:pt x="0" y="2080212"/>
                </a:moveTo>
                <a:lnTo>
                  <a:pt x="162148" y="2540690"/>
                </a:lnTo>
                <a:lnTo>
                  <a:pt x="5193209" y="2540690"/>
                </a:lnTo>
                <a:lnTo>
                  <a:pt x="4475989" y="503993"/>
                </a:lnTo>
                <a:lnTo>
                  <a:pt x="1782955" y="0"/>
                </a:lnTo>
                <a:close/>
              </a:path>
            </a:pathLst>
          </a:custGeom>
          <a:solidFill>
            <a:schemeClr val="accen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0" name="Google Shape;110;p17"/>
          <p:cNvSpPr/>
          <p:nvPr/>
        </p:nvSpPr>
        <p:spPr>
          <a:xfrm>
            <a:off x="4803880" y="0"/>
            <a:ext cx="7138512" cy="3675594"/>
          </a:xfrm>
          <a:custGeom>
            <a:avLst/>
            <a:gdLst/>
            <a:ahLst/>
            <a:cxnLst/>
            <a:rect l="l" t="t" r="r" b="b"/>
            <a:pathLst>
              <a:path w="5000709" h="2574847" extrusionOk="0">
                <a:moveTo>
                  <a:pt x="0" y="0"/>
                </a:moveTo>
                <a:lnTo>
                  <a:pt x="353037" y="1712312"/>
                </a:lnTo>
                <a:lnTo>
                  <a:pt x="2953491" y="2574847"/>
                </a:lnTo>
                <a:lnTo>
                  <a:pt x="5000709" y="754064"/>
                </a:lnTo>
                <a:lnTo>
                  <a:pt x="4845232" y="0"/>
                </a:lnTo>
                <a:close/>
              </a:path>
            </a:pathLst>
          </a:custGeom>
          <a:solidFill>
            <a:schemeClr val="accen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1" name="Google Shape;111;p17"/>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12" name="Google Shape;112;p17"/>
          <p:cNvSpPr txBox="1">
            <a:spLocks noGrp="1"/>
          </p:cNvSpPr>
          <p:nvPr>
            <p:ph type="body" idx="1"/>
          </p:nvPr>
        </p:nvSpPr>
        <p:spPr>
          <a:xfrm>
            <a:off x="1060400" y="2018767"/>
            <a:ext cx="3315300" cy="4073100"/>
          </a:xfrm>
          <a:prstGeom prst="rect">
            <a:avLst/>
          </a:prstGeom>
        </p:spPr>
        <p:txBody>
          <a:bodyPr spcFirstLastPara="1" wrap="square" lIns="0" tIns="0" rIns="0" bIns="0" anchor="t" anchorCtr="0">
            <a:noAutofit/>
          </a:bodyPr>
          <a:lstStyle>
            <a:lvl1pPr marL="457200" lvl="0" indent="-330200" rtl="0">
              <a:lnSpc>
                <a:spcPct val="125000"/>
              </a:lnSpc>
              <a:spcBef>
                <a:spcPts val="0"/>
              </a:spcBef>
              <a:spcAft>
                <a:spcPts val="0"/>
              </a:spcAft>
              <a:buSzPts val="1600"/>
              <a:buChar char="·"/>
              <a:defRPr/>
            </a:lvl1pPr>
            <a:lvl2pPr marL="914400" lvl="1" indent="-330200" rtl="0">
              <a:lnSpc>
                <a:spcPct val="125000"/>
              </a:lnSpc>
              <a:spcBef>
                <a:spcPts val="1200"/>
              </a:spcBef>
              <a:spcAft>
                <a:spcPts val="0"/>
              </a:spcAft>
              <a:buSzPts val="1600"/>
              <a:buChar char="–"/>
              <a:defRPr/>
            </a:lvl2pPr>
            <a:lvl3pPr marL="1371600" lvl="2" indent="-330200" rtl="0">
              <a:lnSpc>
                <a:spcPct val="125000"/>
              </a:lnSpc>
              <a:spcBef>
                <a:spcPts val="1200"/>
              </a:spcBef>
              <a:spcAft>
                <a:spcPts val="0"/>
              </a:spcAft>
              <a:buSzPts val="1600"/>
              <a:buChar char="–"/>
              <a:defRPr/>
            </a:lvl3pPr>
            <a:lvl4pPr marL="1828800" lvl="3" indent="-330200" rtl="0">
              <a:lnSpc>
                <a:spcPct val="125000"/>
              </a:lnSpc>
              <a:spcBef>
                <a:spcPts val="1200"/>
              </a:spcBef>
              <a:spcAft>
                <a:spcPts val="0"/>
              </a:spcAft>
              <a:buSzPts val="1600"/>
              <a:buChar char="–"/>
              <a:defRPr/>
            </a:lvl4pPr>
            <a:lvl5pPr marL="2286000" lvl="4" indent="-330200" rtl="0">
              <a:lnSpc>
                <a:spcPct val="125000"/>
              </a:lnSpc>
              <a:spcBef>
                <a:spcPts val="1200"/>
              </a:spcBef>
              <a:spcAft>
                <a:spcPts val="0"/>
              </a:spcAft>
              <a:buSzPts val="1600"/>
              <a:buChar char="–"/>
              <a:defRPr/>
            </a:lvl5pPr>
            <a:lvl6pPr marL="2743200" lvl="5" indent="-330200" rtl="0">
              <a:lnSpc>
                <a:spcPct val="125000"/>
              </a:lnSpc>
              <a:spcBef>
                <a:spcPts val="1200"/>
              </a:spcBef>
              <a:spcAft>
                <a:spcPts val="0"/>
              </a:spcAft>
              <a:buSzPts val="1600"/>
              <a:buChar char="–"/>
              <a:defRPr/>
            </a:lvl6pPr>
            <a:lvl7pPr marL="3200400" lvl="6" indent="-330200" rtl="0">
              <a:lnSpc>
                <a:spcPct val="125000"/>
              </a:lnSpc>
              <a:spcBef>
                <a:spcPts val="1200"/>
              </a:spcBef>
              <a:spcAft>
                <a:spcPts val="0"/>
              </a:spcAft>
              <a:buSzPts val="1600"/>
              <a:buChar char="–"/>
              <a:defRPr/>
            </a:lvl7pPr>
            <a:lvl8pPr marL="3657600" lvl="7" indent="-330200" rtl="0">
              <a:lnSpc>
                <a:spcPct val="125000"/>
              </a:lnSpc>
              <a:spcBef>
                <a:spcPts val="1200"/>
              </a:spcBef>
              <a:spcAft>
                <a:spcPts val="0"/>
              </a:spcAft>
              <a:buSzPts val="1600"/>
              <a:buChar char="–"/>
              <a:defRPr/>
            </a:lvl8pPr>
            <a:lvl9pPr marL="4114800" lvl="8" indent="-330200" rtl="0">
              <a:lnSpc>
                <a:spcPct val="125000"/>
              </a:lnSpc>
              <a:spcBef>
                <a:spcPts val="1200"/>
              </a:spcBef>
              <a:spcAft>
                <a:spcPts val="1200"/>
              </a:spcAft>
              <a:buSzPts val="1600"/>
              <a:buChar char="–"/>
              <a:defRPr/>
            </a:lvl9pPr>
          </a:lstStyle>
          <a:p>
            <a:endParaRPr/>
          </a:p>
        </p:txBody>
      </p:sp>
      <p:sp>
        <p:nvSpPr>
          <p:cNvPr id="113" name="Google Shape;113;p17"/>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14" name="Google Shape;114;p17"/>
          <p:cNvSpPr txBox="1">
            <a:spLocks noGrp="1"/>
          </p:cNvSpPr>
          <p:nvPr>
            <p:ph type="subTitle" idx="2"/>
          </p:nvPr>
        </p:nvSpPr>
        <p:spPr>
          <a:xfrm>
            <a:off x="5440733" y="1303933"/>
            <a:ext cx="2273100" cy="3309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500"/>
              <a:buFont typeface="Rubik Light"/>
              <a:buNone/>
              <a:defRPr sz="1500">
                <a:solidFill>
                  <a:schemeClr val="accent2"/>
                </a:solidFill>
                <a:latin typeface="Rubik Light"/>
                <a:ea typeface="Rubik Light"/>
                <a:cs typeface="Rubik Light"/>
                <a:sym typeface="Rubik Light"/>
              </a:defRPr>
            </a:lvl1pPr>
            <a:lvl2pPr lvl="1">
              <a:spcBef>
                <a:spcPts val="1600"/>
              </a:spcBef>
              <a:spcAft>
                <a:spcPts val="0"/>
              </a:spcAft>
              <a:buSzPts val="1500"/>
              <a:buFont typeface="Rubik Light"/>
              <a:buNone/>
              <a:defRPr sz="1500">
                <a:latin typeface="Rubik Light"/>
                <a:ea typeface="Rubik Light"/>
                <a:cs typeface="Rubik Light"/>
                <a:sym typeface="Rubik Light"/>
              </a:defRPr>
            </a:lvl2pPr>
            <a:lvl3pPr lvl="2">
              <a:spcBef>
                <a:spcPts val="1600"/>
              </a:spcBef>
              <a:spcAft>
                <a:spcPts val="0"/>
              </a:spcAft>
              <a:buSzPts val="1500"/>
              <a:buFont typeface="Rubik Light"/>
              <a:buNone/>
              <a:defRPr sz="1500">
                <a:latin typeface="Rubik Light"/>
                <a:ea typeface="Rubik Light"/>
                <a:cs typeface="Rubik Light"/>
                <a:sym typeface="Rubik Light"/>
              </a:defRPr>
            </a:lvl3pPr>
            <a:lvl4pPr lvl="3">
              <a:spcBef>
                <a:spcPts val="1600"/>
              </a:spcBef>
              <a:spcAft>
                <a:spcPts val="0"/>
              </a:spcAft>
              <a:buSzPts val="1500"/>
              <a:buFont typeface="Rubik Light"/>
              <a:buNone/>
              <a:defRPr sz="1500">
                <a:latin typeface="Rubik Light"/>
                <a:ea typeface="Rubik Light"/>
                <a:cs typeface="Rubik Light"/>
                <a:sym typeface="Rubik Light"/>
              </a:defRPr>
            </a:lvl4pPr>
            <a:lvl5pPr lvl="4">
              <a:spcBef>
                <a:spcPts val="1600"/>
              </a:spcBef>
              <a:spcAft>
                <a:spcPts val="0"/>
              </a:spcAft>
              <a:buSzPts val="1500"/>
              <a:buFont typeface="Rubik Light"/>
              <a:buNone/>
              <a:defRPr sz="1500">
                <a:latin typeface="Rubik Light"/>
                <a:ea typeface="Rubik Light"/>
                <a:cs typeface="Rubik Light"/>
                <a:sym typeface="Rubik Light"/>
              </a:defRPr>
            </a:lvl5pPr>
            <a:lvl6pPr lvl="5">
              <a:spcBef>
                <a:spcPts val="1600"/>
              </a:spcBef>
              <a:spcAft>
                <a:spcPts val="0"/>
              </a:spcAft>
              <a:buSzPts val="1500"/>
              <a:buFont typeface="Rubik Light"/>
              <a:buNone/>
              <a:defRPr sz="1500">
                <a:latin typeface="Rubik Light"/>
                <a:ea typeface="Rubik Light"/>
                <a:cs typeface="Rubik Light"/>
                <a:sym typeface="Rubik Light"/>
              </a:defRPr>
            </a:lvl6pPr>
            <a:lvl7pPr lvl="6">
              <a:spcBef>
                <a:spcPts val="1600"/>
              </a:spcBef>
              <a:spcAft>
                <a:spcPts val="0"/>
              </a:spcAft>
              <a:buSzPts val="1500"/>
              <a:buFont typeface="Rubik Light"/>
              <a:buNone/>
              <a:defRPr sz="1500">
                <a:latin typeface="Rubik Light"/>
                <a:ea typeface="Rubik Light"/>
                <a:cs typeface="Rubik Light"/>
                <a:sym typeface="Rubik Light"/>
              </a:defRPr>
            </a:lvl7pPr>
            <a:lvl8pPr lvl="7">
              <a:spcBef>
                <a:spcPts val="1600"/>
              </a:spcBef>
              <a:spcAft>
                <a:spcPts val="0"/>
              </a:spcAft>
              <a:buSzPts val="1500"/>
              <a:buFont typeface="Rubik Light"/>
              <a:buNone/>
              <a:defRPr sz="1500">
                <a:latin typeface="Rubik Light"/>
                <a:ea typeface="Rubik Light"/>
                <a:cs typeface="Rubik Light"/>
                <a:sym typeface="Rubik Light"/>
              </a:defRPr>
            </a:lvl8pPr>
            <a:lvl9pPr lvl="8">
              <a:spcBef>
                <a:spcPts val="1600"/>
              </a:spcBef>
              <a:spcAft>
                <a:spcPts val="1600"/>
              </a:spcAft>
              <a:buSzPts val="1500"/>
              <a:buFont typeface="Rubik Light"/>
              <a:buNone/>
              <a:defRPr sz="1500">
                <a:latin typeface="Rubik Light"/>
                <a:ea typeface="Rubik Light"/>
                <a:cs typeface="Rubik Light"/>
                <a:sym typeface="Rubik Light"/>
              </a:defRPr>
            </a:lvl9pPr>
          </a:lstStyle>
          <a:p>
            <a:endParaRPr/>
          </a:p>
        </p:txBody>
      </p:sp>
      <p:sp>
        <p:nvSpPr>
          <p:cNvPr id="115" name="Google Shape;115;p17"/>
          <p:cNvSpPr txBox="1">
            <a:spLocks noGrp="1"/>
          </p:cNvSpPr>
          <p:nvPr>
            <p:ph type="subTitle" idx="3"/>
          </p:nvPr>
        </p:nvSpPr>
        <p:spPr>
          <a:xfrm>
            <a:off x="5247633" y="4169900"/>
            <a:ext cx="2273100" cy="3309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1pPr>
            <a:lvl2pPr lvl="1"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2pPr>
            <a:lvl3pPr lvl="2"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3pPr>
            <a:lvl4pPr lvl="3"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4pPr>
            <a:lvl5pPr lvl="4"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5pPr>
            <a:lvl6pPr lvl="5"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6pPr>
            <a:lvl7pPr lvl="6"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7pPr>
            <a:lvl8pPr lvl="7" rtl="0">
              <a:spcBef>
                <a:spcPts val="1600"/>
              </a:spcBef>
              <a:spcAft>
                <a:spcPts val="0"/>
              </a:spcAft>
              <a:buClr>
                <a:schemeClr val="accent1"/>
              </a:buClr>
              <a:buSzPts val="1500"/>
              <a:buFont typeface="Rubik Light"/>
              <a:buNone/>
              <a:defRPr sz="1500">
                <a:solidFill>
                  <a:schemeClr val="accent1"/>
                </a:solidFill>
                <a:latin typeface="Rubik Light"/>
                <a:ea typeface="Rubik Light"/>
                <a:cs typeface="Rubik Light"/>
                <a:sym typeface="Rubik Light"/>
              </a:defRPr>
            </a:lvl8pPr>
            <a:lvl9pPr lvl="8" rtl="0">
              <a:spcBef>
                <a:spcPts val="1600"/>
              </a:spcBef>
              <a:spcAft>
                <a:spcPts val="1600"/>
              </a:spcAft>
              <a:buClr>
                <a:schemeClr val="accent1"/>
              </a:buClr>
              <a:buSzPts val="1500"/>
              <a:buFont typeface="Rubik Light"/>
              <a:buNone/>
              <a:defRPr sz="1500">
                <a:solidFill>
                  <a:schemeClr val="accent1"/>
                </a:solidFill>
                <a:latin typeface="Rubik Light"/>
                <a:ea typeface="Rubik Light"/>
                <a:cs typeface="Rubik Light"/>
                <a:sym typeface="Rubik Light"/>
              </a:defRPr>
            </a:lvl9pPr>
          </a:lstStyle>
          <a:p>
            <a:endParaRPr/>
          </a:p>
        </p:txBody>
      </p:sp>
      <p:pic>
        <p:nvPicPr>
          <p:cNvPr id="116" name="Google Shape;116;p17"/>
          <p:cNvPicPr preferRelativeResize="0"/>
          <p:nvPr/>
        </p:nvPicPr>
        <p:blipFill>
          <a:blip r:embed="rId2">
            <a:alphaModFix/>
          </a:blip>
          <a:stretch>
            <a:fillRect/>
          </a:stretch>
        </p:blipFill>
        <p:spPr>
          <a:xfrm>
            <a:off x="5305100" y="1474400"/>
            <a:ext cx="1354663" cy="279800"/>
          </a:xfrm>
          <a:prstGeom prst="rect">
            <a:avLst/>
          </a:prstGeom>
          <a:noFill/>
          <a:ln>
            <a:noFill/>
          </a:ln>
        </p:spPr>
      </p:pic>
      <p:pic>
        <p:nvPicPr>
          <p:cNvPr id="117" name="Google Shape;117;p17"/>
          <p:cNvPicPr preferRelativeResize="0"/>
          <p:nvPr/>
        </p:nvPicPr>
        <p:blipFill>
          <a:blip r:embed="rId3">
            <a:alphaModFix/>
          </a:blip>
          <a:stretch>
            <a:fillRect/>
          </a:stretch>
        </p:blipFill>
        <p:spPr>
          <a:xfrm>
            <a:off x="4761467" y="4315000"/>
            <a:ext cx="1568100" cy="324001"/>
          </a:xfrm>
          <a:prstGeom prst="rect">
            <a:avLst/>
          </a:prstGeom>
          <a:noFill/>
          <a:ln>
            <a:noFill/>
          </a:ln>
        </p:spPr>
      </p:pic>
      <p:sp>
        <p:nvSpPr>
          <p:cNvPr id="118" name="Google Shape;118;p17"/>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Contents Two Column">
  <p:cSld name="TITLE_AND_BODY_1_1">
    <p:bg>
      <p:bgPr>
        <a:solidFill>
          <a:schemeClr val="lt2"/>
        </a:solidFill>
        <a:effectLst/>
      </p:bgPr>
    </p:bg>
    <p:spTree>
      <p:nvGrpSpPr>
        <p:cNvPr id="1" name="Shape 119"/>
        <p:cNvGrpSpPr/>
        <p:nvPr/>
      </p:nvGrpSpPr>
      <p:grpSpPr>
        <a:xfrm>
          <a:off x="0" y="0"/>
          <a:ext cx="0" cy="0"/>
          <a:chOff x="0" y="0"/>
          <a:chExt cx="0" cy="0"/>
        </a:xfrm>
      </p:grpSpPr>
      <p:sp>
        <p:nvSpPr>
          <p:cNvPr id="120" name="Google Shape;120;p18"/>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21" name="Google Shape;121;p18"/>
          <p:cNvSpPr txBox="1">
            <a:spLocks noGrp="1"/>
          </p:cNvSpPr>
          <p:nvPr>
            <p:ph type="subTitle" idx="1"/>
          </p:nvPr>
        </p:nvSpPr>
        <p:spPr>
          <a:xfrm>
            <a:off x="1072267" y="1780467"/>
            <a:ext cx="4654500" cy="4311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3200"/>
              <a:buFont typeface="Times"/>
              <a:buNone/>
              <a:defRPr sz="3200">
                <a:latin typeface="Times"/>
                <a:ea typeface="Times"/>
                <a:cs typeface="Times"/>
                <a:sym typeface="Times"/>
              </a:defRPr>
            </a:lvl1pPr>
            <a:lvl2pPr lvl="1">
              <a:lnSpc>
                <a:spcPct val="90000"/>
              </a:lnSpc>
              <a:spcBef>
                <a:spcPts val="1100"/>
              </a:spcBef>
              <a:spcAft>
                <a:spcPts val="0"/>
              </a:spcAft>
              <a:buSzPts val="1600"/>
              <a:buNone/>
              <a:defRPr/>
            </a:lvl2pPr>
            <a:lvl3pPr lvl="2">
              <a:lnSpc>
                <a:spcPct val="90000"/>
              </a:lnSpc>
              <a:spcBef>
                <a:spcPts val="1600"/>
              </a:spcBef>
              <a:spcAft>
                <a:spcPts val="0"/>
              </a:spcAft>
              <a:buSzPts val="1600"/>
              <a:buNone/>
              <a:defRPr/>
            </a:lvl3pPr>
            <a:lvl4pPr lvl="3">
              <a:lnSpc>
                <a:spcPct val="90000"/>
              </a:lnSpc>
              <a:spcBef>
                <a:spcPts val="1600"/>
              </a:spcBef>
              <a:spcAft>
                <a:spcPts val="0"/>
              </a:spcAft>
              <a:buSzPts val="1600"/>
              <a:buNone/>
              <a:defRPr/>
            </a:lvl4pPr>
            <a:lvl5pPr lvl="4">
              <a:lnSpc>
                <a:spcPct val="90000"/>
              </a:lnSpc>
              <a:spcBef>
                <a:spcPts val="1600"/>
              </a:spcBef>
              <a:spcAft>
                <a:spcPts val="0"/>
              </a:spcAft>
              <a:buSzPts val="1600"/>
              <a:buNone/>
              <a:defRPr/>
            </a:lvl5pPr>
            <a:lvl6pPr lvl="5">
              <a:lnSpc>
                <a:spcPct val="90000"/>
              </a:lnSpc>
              <a:spcBef>
                <a:spcPts val="1600"/>
              </a:spcBef>
              <a:spcAft>
                <a:spcPts val="0"/>
              </a:spcAft>
              <a:buSzPts val="1600"/>
              <a:buNone/>
              <a:defRPr/>
            </a:lvl6pPr>
            <a:lvl7pPr lvl="6">
              <a:lnSpc>
                <a:spcPct val="90000"/>
              </a:lnSpc>
              <a:spcBef>
                <a:spcPts val="1600"/>
              </a:spcBef>
              <a:spcAft>
                <a:spcPts val="0"/>
              </a:spcAft>
              <a:buSzPts val="1600"/>
              <a:buNone/>
              <a:defRPr/>
            </a:lvl7pPr>
            <a:lvl8pPr lvl="7">
              <a:lnSpc>
                <a:spcPct val="90000"/>
              </a:lnSpc>
              <a:spcBef>
                <a:spcPts val="1600"/>
              </a:spcBef>
              <a:spcAft>
                <a:spcPts val="0"/>
              </a:spcAft>
              <a:buSzPts val="1600"/>
              <a:buNone/>
              <a:defRPr/>
            </a:lvl8pPr>
            <a:lvl9pPr lvl="8">
              <a:lnSpc>
                <a:spcPct val="90000"/>
              </a:lnSpc>
              <a:spcBef>
                <a:spcPts val="1600"/>
              </a:spcBef>
              <a:spcAft>
                <a:spcPts val="1600"/>
              </a:spcAft>
              <a:buSzPts val="1600"/>
              <a:buNone/>
              <a:defRPr/>
            </a:lvl9pPr>
          </a:lstStyle>
          <a:p>
            <a:endParaRPr/>
          </a:p>
        </p:txBody>
      </p:sp>
      <p:sp>
        <p:nvSpPr>
          <p:cNvPr id="122" name="Google Shape;122;p18"/>
          <p:cNvSpPr txBox="1">
            <a:spLocks noGrp="1"/>
          </p:cNvSpPr>
          <p:nvPr>
            <p:ph type="subTitle" idx="2"/>
          </p:nvPr>
        </p:nvSpPr>
        <p:spPr>
          <a:xfrm>
            <a:off x="6465200" y="1780467"/>
            <a:ext cx="4654500" cy="43113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3200"/>
              <a:buFont typeface="Times"/>
              <a:buNone/>
              <a:defRPr sz="3200">
                <a:latin typeface="Times"/>
                <a:ea typeface="Times"/>
                <a:cs typeface="Times"/>
                <a:sym typeface="Times"/>
              </a:defRPr>
            </a:lvl1pPr>
            <a:lvl2pPr lvl="1" rtl="0">
              <a:lnSpc>
                <a:spcPct val="90000"/>
              </a:lnSpc>
              <a:spcBef>
                <a:spcPts val="1100"/>
              </a:spcBef>
              <a:spcAft>
                <a:spcPts val="0"/>
              </a:spcAft>
              <a:buSzPts val="1600"/>
              <a:buNone/>
              <a:defRPr/>
            </a:lvl2pPr>
            <a:lvl3pPr lvl="2" rtl="0">
              <a:lnSpc>
                <a:spcPct val="90000"/>
              </a:lnSpc>
              <a:spcBef>
                <a:spcPts val="1600"/>
              </a:spcBef>
              <a:spcAft>
                <a:spcPts val="0"/>
              </a:spcAft>
              <a:buSzPts val="1600"/>
              <a:buNone/>
              <a:defRPr/>
            </a:lvl3pPr>
            <a:lvl4pPr lvl="3" rtl="0">
              <a:lnSpc>
                <a:spcPct val="90000"/>
              </a:lnSpc>
              <a:spcBef>
                <a:spcPts val="1600"/>
              </a:spcBef>
              <a:spcAft>
                <a:spcPts val="0"/>
              </a:spcAft>
              <a:buSzPts val="1600"/>
              <a:buNone/>
              <a:defRPr/>
            </a:lvl4pPr>
            <a:lvl5pPr lvl="4" rtl="0">
              <a:lnSpc>
                <a:spcPct val="90000"/>
              </a:lnSpc>
              <a:spcBef>
                <a:spcPts val="1600"/>
              </a:spcBef>
              <a:spcAft>
                <a:spcPts val="0"/>
              </a:spcAft>
              <a:buSzPts val="1600"/>
              <a:buNone/>
              <a:defRPr/>
            </a:lvl5pPr>
            <a:lvl6pPr lvl="5" rtl="0">
              <a:lnSpc>
                <a:spcPct val="90000"/>
              </a:lnSpc>
              <a:spcBef>
                <a:spcPts val="1600"/>
              </a:spcBef>
              <a:spcAft>
                <a:spcPts val="0"/>
              </a:spcAft>
              <a:buSzPts val="1600"/>
              <a:buNone/>
              <a:defRPr/>
            </a:lvl6pPr>
            <a:lvl7pPr lvl="6" rtl="0">
              <a:lnSpc>
                <a:spcPct val="90000"/>
              </a:lnSpc>
              <a:spcBef>
                <a:spcPts val="1600"/>
              </a:spcBef>
              <a:spcAft>
                <a:spcPts val="0"/>
              </a:spcAft>
              <a:buSzPts val="1600"/>
              <a:buNone/>
              <a:defRPr/>
            </a:lvl7pPr>
            <a:lvl8pPr lvl="7" rtl="0">
              <a:lnSpc>
                <a:spcPct val="90000"/>
              </a:lnSpc>
              <a:spcBef>
                <a:spcPts val="1600"/>
              </a:spcBef>
              <a:spcAft>
                <a:spcPts val="0"/>
              </a:spcAft>
              <a:buSzPts val="1600"/>
              <a:buNone/>
              <a:defRPr/>
            </a:lvl8pPr>
            <a:lvl9pPr lvl="8" rtl="0">
              <a:lnSpc>
                <a:spcPct val="90000"/>
              </a:lnSpc>
              <a:spcBef>
                <a:spcPts val="1600"/>
              </a:spcBef>
              <a:spcAft>
                <a:spcPts val="1600"/>
              </a:spcAft>
              <a:buSzPts val="1600"/>
              <a:buNone/>
              <a:defRPr/>
            </a:lvl9pPr>
          </a:lstStyle>
          <a:p>
            <a:endParaRPr/>
          </a:p>
        </p:txBody>
      </p:sp>
      <p:sp>
        <p:nvSpPr>
          <p:cNvPr id="123" name="Google Shape;123;p18"/>
          <p:cNvSpPr txBox="1">
            <a:spLocks noGrp="1"/>
          </p:cNvSpPr>
          <p:nvPr>
            <p:ph type="title"/>
          </p:nvPr>
        </p:nvSpPr>
        <p:spPr>
          <a:xfrm>
            <a:off x="1065633" y="1304067"/>
            <a:ext cx="4661100" cy="3360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200"/>
              <a:buNone/>
              <a:defRPr sz="1200">
                <a:latin typeface="Rubik"/>
                <a:ea typeface="Rubik"/>
                <a:cs typeface="Rubik"/>
                <a:sym typeface="Rubik"/>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a:endParaRPr/>
          </a:p>
        </p:txBody>
      </p:sp>
      <p:sp>
        <p:nvSpPr>
          <p:cNvPr id="124" name="Google Shape;124;p18"/>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ontents">
  <p:cSld name="TITLE_AND_BODY_1_1_1">
    <p:bg>
      <p:bgPr>
        <a:solidFill>
          <a:schemeClr val="lt2"/>
        </a:solidFill>
        <a:effectLst/>
      </p:bgPr>
    </p:bg>
    <p:spTree>
      <p:nvGrpSpPr>
        <p:cNvPr id="1" name="Shape 125"/>
        <p:cNvGrpSpPr/>
        <p:nvPr/>
      </p:nvGrpSpPr>
      <p:grpSpPr>
        <a:xfrm>
          <a:off x="0" y="0"/>
          <a:ext cx="0" cy="0"/>
          <a:chOff x="0" y="0"/>
          <a:chExt cx="0" cy="0"/>
        </a:xfrm>
      </p:grpSpPr>
      <p:sp>
        <p:nvSpPr>
          <p:cNvPr id="126" name="Google Shape;126;p19"/>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27" name="Google Shape;127;p19"/>
          <p:cNvSpPr txBox="1">
            <a:spLocks noGrp="1"/>
          </p:cNvSpPr>
          <p:nvPr>
            <p:ph type="subTitle" idx="1"/>
          </p:nvPr>
        </p:nvSpPr>
        <p:spPr>
          <a:xfrm>
            <a:off x="1072267" y="1813567"/>
            <a:ext cx="8708100" cy="4278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5100"/>
              <a:buFont typeface="Times"/>
              <a:buNone/>
              <a:defRPr sz="5100">
                <a:latin typeface="Times"/>
                <a:ea typeface="Times"/>
                <a:cs typeface="Times"/>
                <a:sym typeface="Times"/>
              </a:defRPr>
            </a:lvl1pPr>
            <a:lvl2pPr lvl="1" rtl="0">
              <a:lnSpc>
                <a:spcPct val="80000"/>
              </a:lnSpc>
              <a:spcBef>
                <a:spcPts val="1100"/>
              </a:spcBef>
              <a:spcAft>
                <a:spcPts val="0"/>
              </a:spcAft>
              <a:buSzPts val="1600"/>
              <a:buNone/>
              <a:defRPr/>
            </a:lvl2pPr>
            <a:lvl3pPr lvl="2" rtl="0">
              <a:lnSpc>
                <a:spcPct val="80000"/>
              </a:lnSpc>
              <a:spcBef>
                <a:spcPts val="1100"/>
              </a:spcBef>
              <a:spcAft>
                <a:spcPts val="0"/>
              </a:spcAft>
              <a:buSzPts val="1600"/>
              <a:buNone/>
              <a:defRPr/>
            </a:lvl3pPr>
            <a:lvl4pPr lvl="3" rtl="0">
              <a:lnSpc>
                <a:spcPct val="80000"/>
              </a:lnSpc>
              <a:spcBef>
                <a:spcPts val="1100"/>
              </a:spcBef>
              <a:spcAft>
                <a:spcPts val="0"/>
              </a:spcAft>
              <a:buSzPts val="1600"/>
              <a:buNone/>
              <a:defRPr/>
            </a:lvl4pPr>
            <a:lvl5pPr lvl="4" rtl="0">
              <a:lnSpc>
                <a:spcPct val="80000"/>
              </a:lnSpc>
              <a:spcBef>
                <a:spcPts val="1100"/>
              </a:spcBef>
              <a:spcAft>
                <a:spcPts val="0"/>
              </a:spcAft>
              <a:buSzPts val="1600"/>
              <a:buNone/>
              <a:defRPr/>
            </a:lvl5pPr>
            <a:lvl6pPr lvl="5" rtl="0">
              <a:lnSpc>
                <a:spcPct val="80000"/>
              </a:lnSpc>
              <a:spcBef>
                <a:spcPts val="1100"/>
              </a:spcBef>
              <a:spcAft>
                <a:spcPts val="0"/>
              </a:spcAft>
              <a:buSzPts val="1600"/>
              <a:buNone/>
              <a:defRPr/>
            </a:lvl6pPr>
            <a:lvl7pPr lvl="6" rtl="0">
              <a:lnSpc>
                <a:spcPct val="80000"/>
              </a:lnSpc>
              <a:spcBef>
                <a:spcPts val="1100"/>
              </a:spcBef>
              <a:spcAft>
                <a:spcPts val="0"/>
              </a:spcAft>
              <a:buSzPts val="1600"/>
              <a:buNone/>
              <a:defRPr/>
            </a:lvl7pPr>
            <a:lvl8pPr lvl="7" rtl="0">
              <a:lnSpc>
                <a:spcPct val="80000"/>
              </a:lnSpc>
              <a:spcBef>
                <a:spcPts val="1100"/>
              </a:spcBef>
              <a:spcAft>
                <a:spcPts val="0"/>
              </a:spcAft>
              <a:buSzPts val="1600"/>
              <a:buNone/>
              <a:defRPr/>
            </a:lvl8pPr>
            <a:lvl9pPr lvl="8" rtl="0">
              <a:lnSpc>
                <a:spcPct val="80000"/>
              </a:lnSpc>
              <a:spcBef>
                <a:spcPts val="1100"/>
              </a:spcBef>
              <a:spcAft>
                <a:spcPts val="1100"/>
              </a:spcAft>
              <a:buSzPts val="1600"/>
              <a:buNone/>
              <a:defRPr/>
            </a:lvl9pPr>
          </a:lstStyle>
          <a:p>
            <a:endParaRPr/>
          </a:p>
        </p:txBody>
      </p:sp>
      <p:sp>
        <p:nvSpPr>
          <p:cNvPr id="128" name="Google Shape;128;p19"/>
          <p:cNvSpPr txBox="1">
            <a:spLocks noGrp="1"/>
          </p:cNvSpPr>
          <p:nvPr>
            <p:ph type="title"/>
          </p:nvPr>
        </p:nvSpPr>
        <p:spPr>
          <a:xfrm>
            <a:off x="1065633" y="1304067"/>
            <a:ext cx="4661100" cy="336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200">
                <a:latin typeface="Rubik"/>
                <a:ea typeface="Rubik"/>
                <a:cs typeface="Rubik"/>
                <a:sym typeface="Rubik"/>
              </a:defRPr>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a:endParaRPr/>
          </a:p>
        </p:txBody>
      </p:sp>
      <p:sp>
        <p:nvSpPr>
          <p:cNvPr id="129" name="Google Shape;129;p19"/>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Our History">
  <p:cSld name="TITLE_AND_BODY_5">
    <p:bg>
      <p:bgPr>
        <a:solidFill>
          <a:schemeClr val="dk1"/>
        </a:solidFill>
        <a:effectLst/>
      </p:bgPr>
    </p:bg>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1060400" y="1248000"/>
            <a:ext cx="7368900" cy="4801200"/>
          </a:xfrm>
          <a:prstGeom prst="rect">
            <a:avLst/>
          </a:prstGeom>
        </p:spPr>
        <p:txBody>
          <a:bodyPr spcFirstLastPara="1" wrap="square" lIns="0" tIns="0" rIns="0" bIns="0" anchor="t" anchorCtr="0">
            <a:noAutofit/>
          </a:bodyPr>
          <a:lstStyle>
            <a:lvl1pPr lvl="0" rtl="0">
              <a:lnSpc>
                <a:spcPct val="80000"/>
              </a:lnSpc>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32" name="Google Shape;132;p20"/>
          <p:cNvSpPr txBox="1">
            <a:spLocks noGrp="1"/>
          </p:cNvSpPr>
          <p:nvPr>
            <p:ph type="body" idx="1"/>
          </p:nvPr>
        </p:nvSpPr>
        <p:spPr>
          <a:xfrm>
            <a:off x="9167600" y="1272000"/>
            <a:ext cx="2639700" cy="4801200"/>
          </a:xfrm>
          <a:prstGeom prst="rect">
            <a:avLst/>
          </a:prstGeom>
        </p:spPr>
        <p:txBody>
          <a:bodyPr spcFirstLastPara="1" wrap="square" lIns="0" tIns="0" rIns="0" bIns="0"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133" name="Google Shape;133;p20"/>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34" name="Google Shape;134;p20"/>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Title Slide – Option">
  <p:cSld name="TITLE_2">
    <p:bg>
      <p:bgPr>
        <a:solidFill>
          <a:schemeClr val="accent3"/>
        </a:solidFill>
        <a:effectLst/>
      </p:bgPr>
    </p:bg>
    <p:spTree>
      <p:nvGrpSpPr>
        <p:cNvPr id="1" name="Shape 20"/>
        <p:cNvGrpSpPr/>
        <p:nvPr/>
      </p:nvGrpSpPr>
      <p:grpSpPr>
        <a:xfrm>
          <a:off x="0" y="0"/>
          <a:ext cx="0" cy="0"/>
          <a:chOff x="0" y="0"/>
          <a:chExt cx="0" cy="0"/>
        </a:xfrm>
      </p:grpSpPr>
      <p:sp>
        <p:nvSpPr>
          <p:cNvPr id="21" name="Google Shape;21;p3"/>
          <p:cNvSpPr/>
          <p:nvPr/>
        </p:nvSpPr>
        <p:spPr>
          <a:xfrm>
            <a:off x="311100" y="6219900"/>
            <a:ext cx="2223900" cy="2997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a:off x="0" y="0"/>
            <a:ext cx="6815340" cy="6755461"/>
          </a:xfrm>
          <a:custGeom>
            <a:avLst/>
            <a:gdLst/>
            <a:ahLst/>
            <a:cxnLst/>
            <a:rect l="l" t="t" r="r" b="b"/>
            <a:pathLst>
              <a:path w="4774319" h="4732372" extrusionOk="0">
                <a:moveTo>
                  <a:pt x="0" y="0"/>
                </a:moveTo>
                <a:lnTo>
                  <a:pt x="0" y="3444636"/>
                </a:lnTo>
                <a:lnTo>
                  <a:pt x="1544076" y="4732373"/>
                </a:lnTo>
                <a:lnTo>
                  <a:pt x="4277222" y="3728148"/>
                </a:lnTo>
                <a:lnTo>
                  <a:pt x="4774320" y="859088"/>
                </a:lnTo>
                <a:lnTo>
                  <a:pt x="3744220" y="0"/>
                </a:lnTo>
                <a:close/>
              </a:path>
            </a:pathLst>
          </a:custGeom>
          <a:solidFill>
            <a:schemeClr val="accent5"/>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3" name="Google Shape;23;p3"/>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4" name="Google Shape;24;p3"/>
          <p:cNvSpPr/>
          <p:nvPr/>
        </p:nvSpPr>
        <p:spPr>
          <a:xfrm>
            <a:off x="3375986" y="2978053"/>
            <a:ext cx="5443223" cy="902425"/>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 name="Google Shape;25;p3"/>
          <p:cNvSpPr txBox="1"/>
          <p:nvPr/>
        </p:nvSpPr>
        <p:spPr>
          <a:xfrm>
            <a:off x="4580367" y="6230567"/>
            <a:ext cx="3262800" cy="445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a:p>
        </p:txBody>
      </p:sp>
      <p:sp>
        <p:nvSpPr>
          <p:cNvPr id="26" name="Google Shape;26;p3"/>
          <p:cNvSpPr txBox="1">
            <a:spLocks noGrp="1"/>
          </p:cNvSpPr>
          <p:nvPr>
            <p:ph type="subTitle" idx="1"/>
          </p:nvPr>
        </p:nvSpPr>
        <p:spPr>
          <a:xfrm>
            <a:off x="311100" y="6192000"/>
            <a:ext cx="11570100" cy="331200"/>
          </a:xfrm>
          <a:prstGeom prst="rect">
            <a:avLst/>
          </a:prstGeom>
          <a:noFill/>
        </p:spPr>
        <p:txBody>
          <a:bodyPr spcFirstLastPara="1" wrap="square" lIns="0" tIns="0" rIns="0" bIns="0" anchor="b" anchorCtr="0">
            <a:noAutofit/>
          </a:bodyPr>
          <a:lstStyle>
            <a:lvl1pPr lvl="0" algn="ctr" rtl="0">
              <a:spcBef>
                <a:spcPts val="0"/>
              </a:spcBef>
              <a:spcAft>
                <a:spcPts val="0"/>
              </a:spcAft>
              <a:buSzPts val="1600"/>
              <a:buNone/>
              <a:defRPr sz="900">
                <a:solidFill>
                  <a:schemeClr val="accent6"/>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 name="Google Shape;27;p3"/>
          <p:cNvSpPr/>
          <p:nvPr/>
        </p:nvSpPr>
        <p:spPr>
          <a:xfrm>
            <a:off x="9663567" y="6219900"/>
            <a:ext cx="2223900" cy="2997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Apprentice Video Testimonial">
  <p:cSld name="TITLE_AND_BODY_4">
    <p:bg>
      <p:bgPr>
        <a:solidFill>
          <a:schemeClr val="dk1"/>
        </a:solidFill>
        <a:effectLst/>
      </p:bgPr>
    </p:bg>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384800" y="2368700"/>
            <a:ext cx="5342100" cy="1739100"/>
          </a:xfrm>
          <a:prstGeom prst="rect">
            <a:avLst/>
          </a:prstGeom>
        </p:spPr>
        <p:txBody>
          <a:bodyPr spcFirstLastPara="1" wrap="square" lIns="0" tIns="0" rIns="0" bIns="0" anchor="t" anchorCtr="0">
            <a:noAutofit/>
          </a:bodyPr>
          <a:lstStyle>
            <a:lvl1pPr lvl="0" rtl="0">
              <a:lnSpc>
                <a:spcPct val="110000"/>
              </a:lnSpc>
              <a:spcBef>
                <a:spcPts val="0"/>
              </a:spcBef>
              <a:spcAft>
                <a:spcPts val="0"/>
              </a:spcAft>
              <a:buClr>
                <a:schemeClr val="lt1"/>
              </a:buClr>
              <a:buSzPts val="4700"/>
              <a:buNone/>
              <a:defRPr sz="4700">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37" name="Google Shape;137;p21"/>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38" name="Google Shape;138;p21"/>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 Key Contacts">
  <p:cSld name="TITLE_AND_BODY_3">
    <p:bg>
      <p:bgPr>
        <a:solidFill>
          <a:schemeClr val="lt1"/>
        </a:solidFill>
        <a:effectLst/>
      </p:bgPr>
    </p:bg>
    <p:spTree>
      <p:nvGrpSpPr>
        <p:cNvPr id="1" name="Shape 139"/>
        <p:cNvGrpSpPr/>
        <p:nvPr/>
      </p:nvGrpSpPr>
      <p:grpSpPr>
        <a:xfrm>
          <a:off x="0" y="0"/>
          <a:ext cx="0" cy="0"/>
          <a:chOff x="0" y="0"/>
          <a:chExt cx="0" cy="0"/>
        </a:xfrm>
      </p:grpSpPr>
      <p:sp>
        <p:nvSpPr>
          <p:cNvPr id="140" name="Google Shape;140;p22"/>
          <p:cNvSpPr txBox="1">
            <a:spLocks noGrp="1"/>
          </p:cNvSpPr>
          <p:nvPr>
            <p:ph type="subTitle" idx="1"/>
          </p:nvPr>
        </p:nvSpPr>
        <p:spPr>
          <a:xfrm>
            <a:off x="6465600" y="6091200"/>
            <a:ext cx="1963200" cy="4032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1200"/>
              <a:buNone/>
              <a:defRPr sz="1200">
                <a:solidFill>
                  <a:schemeClr val="accent2"/>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41" name="Google Shape;141;p22"/>
          <p:cNvSpPr txBox="1">
            <a:spLocks noGrp="1"/>
          </p:cNvSpPr>
          <p:nvPr>
            <p:ph type="body" idx="2"/>
          </p:nvPr>
        </p:nvSpPr>
        <p:spPr>
          <a:xfrm>
            <a:off x="7140800" y="2376167"/>
            <a:ext cx="4666500" cy="3715500"/>
          </a:xfrm>
          <a:prstGeom prst="rect">
            <a:avLst/>
          </a:prstGeom>
        </p:spPr>
        <p:txBody>
          <a:bodyPr spcFirstLastPara="1" wrap="square" lIns="0" tIns="0" rIns="0" bIns="0" anchor="t" anchorCtr="0">
            <a:noAutofit/>
          </a:bodyPr>
          <a:lstStyle>
            <a:lvl1pPr marL="457200" lvl="0" indent="-400050" rtl="0">
              <a:lnSpc>
                <a:spcPct val="90000"/>
              </a:lnSpc>
              <a:spcBef>
                <a:spcPts val="0"/>
              </a:spcBef>
              <a:spcAft>
                <a:spcPts val="0"/>
              </a:spcAft>
              <a:buClr>
                <a:schemeClr val="lt1"/>
              </a:buClr>
              <a:buSzPts val="2700"/>
              <a:buFont typeface="Times"/>
              <a:buChar char="●"/>
              <a:defRPr sz="2700">
                <a:solidFill>
                  <a:schemeClr val="lt1"/>
                </a:solidFill>
                <a:latin typeface="Times"/>
                <a:ea typeface="Times"/>
                <a:cs typeface="Times"/>
                <a:sym typeface="Times"/>
              </a:defRPr>
            </a:lvl1pPr>
            <a:lvl2pPr marL="914400" lvl="1" indent="-40005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2pPr>
            <a:lvl3pPr marL="1371600" lvl="2" indent="-40005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3pPr>
            <a:lvl4pPr marL="1828800" lvl="3" indent="-40005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4pPr>
            <a:lvl5pPr marL="2286000" lvl="4" indent="-40005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5pPr>
            <a:lvl6pPr marL="2743200" lvl="5" indent="-40005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6pPr>
            <a:lvl7pPr marL="3200400" lvl="6" indent="-40005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7pPr>
            <a:lvl8pPr marL="3657600" lvl="7" indent="-400050" rtl="0">
              <a:lnSpc>
                <a:spcPct val="90000"/>
              </a:lnSpc>
              <a:spcBef>
                <a:spcPts val="1600"/>
              </a:spcBef>
              <a:spcAft>
                <a:spcPts val="0"/>
              </a:spcAft>
              <a:buClr>
                <a:schemeClr val="lt1"/>
              </a:buClr>
              <a:buSzPts val="2700"/>
              <a:buFont typeface="Times"/>
              <a:buChar char="○"/>
              <a:defRPr sz="2700">
                <a:solidFill>
                  <a:schemeClr val="lt1"/>
                </a:solidFill>
                <a:latin typeface="Times"/>
                <a:ea typeface="Times"/>
                <a:cs typeface="Times"/>
                <a:sym typeface="Times"/>
              </a:defRPr>
            </a:lvl8pPr>
            <a:lvl9pPr marL="4114800" lvl="8" indent="-400050" rtl="0">
              <a:lnSpc>
                <a:spcPct val="90000"/>
              </a:lnSpc>
              <a:spcBef>
                <a:spcPts val="1600"/>
              </a:spcBef>
              <a:spcAft>
                <a:spcPts val="1600"/>
              </a:spcAft>
              <a:buClr>
                <a:schemeClr val="lt1"/>
              </a:buClr>
              <a:buSzPts val="2700"/>
              <a:buFont typeface="Times"/>
              <a:buChar char="■"/>
              <a:defRPr sz="2700">
                <a:solidFill>
                  <a:schemeClr val="lt1"/>
                </a:solidFill>
                <a:latin typeface="Times"/>
                <a:ea typeface="Times"/>
                <a:cs typeface="Times"/>
                <a:sym typeface="Times"/>
              </a:defRPr>
            </a:lvl9pPr>
          </a:lstStyle>
          <a:p>
            <a:endParaRPr/>
          </a:p>
        </p:txBody>
      </p:sp>
      <p:sp>
        <p:nvSpPr>
          <p:cNvPr id="142" name="Google Shape;142;p22"/>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43" name="Google Shape;143;p22"/>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44" name="Google Shape;144;p22"/>
          <p:cNvSpPr txBox="1">
            <a:spLocks noGrp="1"/>
          </p:cNvSpPr>
          <p:nvPr>
            <p:ph type="title"/>
          </p:nvPr>
        </p:nvSpPr>
        <p:spPr>
          <a:xfrm>
            <a:off x="1060800" y="345600"/>
            <a:ext cx="10747200" cy="888000"/>
          </a:xfrm>
          <a:prstGeom prst="rect">
            <a:avLst/>
          </a:prstGeom>
        </p:spPr>
        <p:txBody>
          <a:bodyPr spcFirstLastPara="1" wrap="square" lIns="0" tIns="0" rIns="0" bIns="0" anchor="t" anchorCtr="0">
            <a:noAutofit/>
          </a:bodyPr>
          <a:lstStyle>
            <a:lvl1pPr lvl="0">
              <a:lnSpc>
                <a:spcPct val="90000"/>
              </a:lnSpc>
              <a:spcBef>
                <a:spcPts val="0"/>
              </a:spcBef>
              <a:spcAft>
                <a:spcPts val="0"/>
              </a:spcAft>
              <a:buClr>
                <a:schemeClr val="lt1"/>
              </a:buClr>
              <a:buSzPts val="3200"/>
              <a:buNone/>
              <a:defRPr>
                <a:solidFill>
                  <a:schemeClr val="lt1"/>
                </a:solidFill>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 Introduction">
  <p:cSld name="TITLE_AND_BODY_2">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a:spLocks noGrp="1"/>
          </p:cNvSpPr>
          <p:nvPr>
            <p:ph type="body" idx="1"/>
          </p:nvPr>
        </p:nvSpPr>
        <p:spPr>
          <a:xfrm>
            <a:off x="1060400" y="1277433"/>
            <a:ext cx="5342100" cy="4814400"/>
          </a:xfrm>
          <a:prstGeom prst="rect">
            <a:avLst/>
          </a:prstGeom>
        </p:spPr>
        <p:txBody>
          <a:bodyPr spcFirstLastPara="1" wrap="square" lIns="0" tIns="0" rIns="0" bIns="0" anchor="t" anchorCtr="0">
            <a:noAutofit/>
          </a:bodyPr>
          <a:lstStyle>
            <a:lvl1pPr marL="457200" lvl="0" indent="-431800" rtl="0">
              <a:lnSpc>
                <a:spcPct val="90000"/>
              </a:lnSpc>
              <a:spcBef>
                <a:spcPts val="0"/>
              </a:spcBef>
              <a:spcAft>
                <a:spcPts val="0"/>
              </a:spcAft>
              <a:buSzPts val="3200"/>
              <a:buFont typeface="Times"/>
              <a:buChar char="·"/>
              <a:defRPr sz="3200">
                <a:latin typeface="Times"/>
                <a:ea typeface="Times"/>
                <a:cs typeface="Times"/>
                <a:sym typeface="Times"/>
              </a:defRPr>
            </a:lvl1pPr>
            <a:lvl2pPr marL="914400" lvl="1" indent="-431800" rtl="0">
              <a:lnSpc>
                <a:spcPct val="90000"/>
              </a:lnSpc>
              <a:spcBef>
                <a:spcPts val="1600"/>
              </a:spcBef>
              <a:spcAft>
                <a:spcPts val="0"/>
              </a:spcAft>
              <a:buSzPts val="3200"/>
              <a:buFont typeface="Times"/>
              <a:buChar char="–"/>
              <a:defRPr sz="3200">
                <a:latin typeface="Times"/>
                <a:ea typeface="Times"/>
                <a:cs typeface="Times"/>
                <a:sym typeface="Times"/>
              </a:defRPr>
            </a:lvl2pPr>
            <a:lvl3pPr marL="1371600" lvl="2" indent="-431800" rtl="0">
              <a:lnSpc>
                <a:spcPct val="90000"/>
              </a:lnSpc>
              <a:spcBef>
                <a:spcPts val="1600"/>
              </a:spcBef>
              <a:spcAft>
                <a:spcPts val="0"/>
              </a:spcAft>
              <a:buSzPts val="3200"/>
              <a:buFont typeface="Times"/>
              <a:buChar char="–"/>
              <a:defRPr sz="3200">
                <a:latin typeface="Times"/>
                <a:ea typeface="Times"/>
                <a:cs typeface="Times"/>
                <a:sym typeface="Times"/>
              </a:defRPr>
            </a:lvl3pPr>
            <a:lvl4pPr marL="1828800" lvl="3" indent="-431800" rtl="0">
              <a:lnSpc>
                <a:spcPct val="90000"/>
              </a:lnSpc>
              <a:spcBef>
                <a:spcPts val="1600"/>
              </a:spcBef>
              <a:spcAft>
                <a:spcPts val="0"/>
              </a:spcAft>
              <a:buSzPts val="3200"/>
              <a:buFont typeface="Times"/>
              <a:buChar char="–"/>
              <a:defRPr sz="3200">
                <a:latin typeface="Times"/>
                <a:ea typeface="Times"/>
                <a:cs typeface="Times"/>
                <a:sym typeface="Times"/>
              </a:defRPr>
            </a:lvl4pPr>
            <a:lvl5pPr marL="2286000" lvl="4" indent="-431800" rtl="0">
              <a:lnSpc>
                <a:spcPct val="90000"/>
              </a:lnSpc>
              <a:spcBef>
                <a:spcPts val="1600"/>
              </a:spcBef>
              <a:spcAft>
                <a:spcPts val="0"/>
              </a:spcAft>
              <a:buSzPts val="3200"/>
              <a:buFont typeface="Times"/>
              <a:buChar char="–"/>
              <a:defRPr sz="3200">
                <a:latin typeface="Times"/>
                <a:ea typeface="Times"/>
                <a:cs typeface="Times"/>
                <a:sym typeface="Times"/>
              </a:defRPr>
            </a:lvl5pPr>
            <a:lvl6pPr marL="2743200" lvl="5" indent="-431800" rtl="0">
              <a:lnSpc>
                <a:spcPct val="90000"/>
              </a:lnSpc>
              <a:spcBef>
                <a:spcPts val="1600"/>
              </a:spcBef>
              <a:spcAft>
                <a:spcPts val="0"/>
              </a:spcAft>
              <a:buSzPts val="3200"/>
              <a:buFont typeface="Times"/>
              <a:buChar char="–"/>
              <a:defRPr sz="3200">
                <a:latin typeface="Times"/>
                <a:ea typeface="Times"/>
                <a:cs typeface="Times"/>
                <a:sym typeface="Times"/>
              </a:defRPr>
            </a:lvl6pPr>
            <a:lvl7pPr marL="3200400" lvl="6" indent="-431800" rtl="0">
              <a:lnSpc>
                <a:spcPct val="90000"/>
              </a:lnSpc>
              <a:spcBef>
                <a:spcPts val="1600"/>
              </a:spcBef>
              <a:spcAft>
                <a:spcPts val="0"/>
              </a:spcAft>
              <a:buSzPts val="3200"/>
              <a:buFont typeface="Times"/>
              <a:buChar char="–"/>
              <a:defRPr sz="3200">
                <a:latin typeface="Times"/>
                <a:ea typeface="Times"/>
                <a:cs typeface="Times"/>
                <a:sym typeface="Times"/>
              </a:defRPr>
            </a:lvl7pPr>
            <a:lvl8pPr marL="3657600" lvl="7" indent="-431800" rtl="0">
              <a:lnSpc>
                <a:spcPct val="90000"/>
              </a:lnSpc>
              <a:spcBef>
                <a:spcPts val="1600"/>
              </a:spcBef>
              <a:spcAft>
                <a:spcPts val="0"/>
              </a:spcAft>
              <a:buSzPts val="3200"/>
              <a:buFont typeface="Times"/>
              <a:buChar char="–"/>
              <a:defRPr sz="3200">
                <a:latin typeface="Times"/>
                <a:ea typeface="Times"/>
                <a:cs typeface="Times"/>
                <a:sym typeface="Times"/>
              </a:defRPr>
            </a:lvl8pPr>
            <a:lvl9pPr marL="4114800" lvl="8" indent="-431800" rtl="0">
              <a:lnSpc>
                <a:spcPct val="90000"/>
              </a:lnSpc>
              <a:spcBef>
                <a:spcPts val="1600"/>
              </a:spcBef>
              <a:spcAft>
                <a:spcPts val="1600"/>
              </a:spcAft>
              <a:buSzPts val="3200"/>
              <a:buFont typeface="Times"/>
              <a:buChar char="–"/>
              <a:defRPr sz="3200">
                <a:latin typeface="Times"/>
                <a:ea typeface="Times"/>
                <a:cs typeface="Times"/>
                <a:sym typeface="Times"/>
              </a:defRPr>
            </a:lvl9pPr>
          </a:lstStyle>
          <a:p>
            <a:endParaRPr/>
          </a:p>
        </p:txBody>
      </p:sp>
      <p:sp>
        <p:nvSpPr>
          <p:cNvPr id="147" name="Google Shape;147;p23"/>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 Our Mission">
  <p:cSld name="TITLE_AND_BODY_2_1">
    <p:bg>
      <p:bgPr>
        <a:solidFill>
          <a:schemeClr val="accent1"/>
        </a:solidFill>
        <a:effectLst/>
      </p:bgPr>
    </p:bg>
    <p:spTree>
      <p:nvGrpSpPr>
        <p:cNvPr id="1" name="Shape 148"/>
        <p:cNvGrpSpPr/>
        <p:nvPr/>
      </p:nvGrpSpPr>
      <p:grpSpPr>
        <a:xfrm>
          <a:off x="0" y="0"/>
          <a:ext cx="0" cy="0"/>
          <a:chOff x="0" y="0"/>
          <a:chExt cx="0" cy="0"/>
        </a:xfrm>
      </p:grpSpPr>
      <p:sp>
        <p:nvSpPr>
          <p:cNvPr id="149" name="Google Shape;149;p24"/>
          <p:cNvSpPr txBox="1">
            <a:spLocks noGrp="1"/>
          </p:cNvSpPr>
          <p:nvPr>
            <p:ph type="subTitle" idx="1"/>
          </p:nvPr>
        </p:nvSpPr>
        <p:spPr>
          <a:xfrm>
            <a:off x="8904000" y="1070400"/>
            <a:ext cx="1617600" cy="1958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a:solidFill>
                  <a:schemeClr val="lt1"/>
                </a:solidFill>
              </a:defRPr>
            </a:lvl1pPr>
            <a:lvl2pPr lvl="1">
              <a:spcBef>
                <a:spcPts val="1600"/>
              </a:spcBef>
              <a:spcAft>
                <a:spcPts val="0"/>
              </a:spcAft>
              <a:buClr>
                <a:schemeClr val="lt1"/>
              </a:buClr>
              <a:buSzPts val="1600"/>
              <a:buNone/>
              <a:defRPr>
                <a:solidFill>
                  <a:schemeClr val="lt1"/>
                </a:solidFill>
              </a:defRPr>
            </a:lvl2pPr>
            <a:lvl3pPr lvl="2">
              <a:spcBef>
                <a:spcPts val="1600"/>
              </a:spcBef>
              <a:spcAft>
                <a:spcPts val="0"/>
              </a:spcAft>
              <a:buClr>
                <a:schemeClr val="lt1"/>
              </a:buClr>
              <a:buSzPts val="1600"/>
              <a:buNone/>
              <a:defRPr>
                <a:solidFill>
                  <a:schemeClr val="lt1"/>
                </a:solidFill>
              </a:defRPr>
            </a:lvl3pPr>
            <a:lvl4pPr lvl="3">
              <a:spcBef>
                <a:spcPts val="1600"/>
              </a:spcBef>
              <a:spcAft>
                <a:spcPts val="0"/>
              </a:spcAft>
              <a:buClr>
                <a:schemeClr val="lt1"/>
              </a:buClr>
              <a:buSzPts val="1600"/>
              <a:buNone/>
              <a:defRPr>
                <a:solidFill>
                  <a:schemeClr val="lt1"/>
                </a:solidFill>
              </a:defRPr>
            </a:lvl4pPr>
            <a:lvl5pPr lvl="4">
              <a:spcBef>
                <a:spcPts val="1600"/>
              </a:spcBef>
              <a:spcAft>
                <a:spcPts val="0"/>
              </a:spcAft>
              <a:buClr>
                <a:schemeClr val="lt1"/>
              </a:buClr>
              <a:buSzPts val="1600"/>
              <a:buNone/>
              <a:defRPr>
                <a:solidFill>
                  <a:schemeClr val="lt1"/>
                </a:solidFill>
              </a:defRPr>
            </a:lvl5pPr>
            <a:lvl6pPr lvl="5">
              <a:spcBef>
                <a:spcPts val="1600"/>
              </a:spcBef>
              <a:spcAft>
                <a:spcPts val="0"/>
              </a:spcAft>
              <a:buClr>
                <a:schemeClr val="lt1"/>
              </a:buClr>
              <a:buSzPts val="1600"/>
              <a:buNone/>
              <a:defRPr>
                <a:solidFill>
                  <a:schemeClr val="lt1"/>
                </a:solidFill>
              </a:defRPr>
            </a:lvl6pPr>
            <a:lvl7pPr lvl="6">
              <a:spcBef>
                <a:spcPts val="1600"/>
              </a:spcBef>
              <a:spcAft>
                <a:spcPts val="0"/>
              </a:spcAft>
              <a:buClr>
                <a:schemeClr val="lt1"/>
              </a:buClr>
              <a:buSzPts val="1600"/>
              <a:buNone/>
              <a:defRPr>
                <a:solidFill>
                  <a:schemeClr val="lt1"/>
                </a:solidFill>
              </a:defRPr>
            </a:lvl7pPr>
            <a:lvl8pPr lvl="7">
              <a:spcBef>
                <a:spcPts val="1600"/>
              </a:spcBef>
              <a:spcAft>
                <a:spcPts val="0"/>
              </a:spcAft>
              <a:buClr>
                <a:schemeClr val="lt1"/>
              </a:buClr>
              <a:buSzPts val="1600"/>
              <a:buNone/>
              <a:defRPr>
                <a:solidFill>
                  <a:schemeClr val="lt1"/>
                </a:solidFill>
              </a:defRPr>
            </a:lvl8pPr>
            <a:lvl9pPr lvl="8">
              <a:spcBef>
                <a:spcPts val="1600"/>
              </a:spcBef>
              <a:spcAft>
                <a:spcPts val="1600"/>
              </a:spcAft>
              <a:buClr>
                <a:schemeClr val="lt1"/>
              </a:buClr>
              <a:buSzPts val="1600"/>
              <a:buNone/>
              <a:defRPr>
                <a:solidFill>
                  <a:schemeClr val="lt1"/>
                </a:solidFill>
              </a:defRPr>
            </a:lvl9pPr>
          </a:lstStyle>
          <a:p>
            <a:endParaRPr/>
          </a:p>
        </p:txBody>
      </p:sp>
      <p:sp>
        <p:nvSpPr>
          <p:cNvPr id="150" name="Google Shape;150;p24"/>
          <p:cNvSpPr txBox="1">
            <a:spLocks noGrp="1"/>
          </p:cNvSpPr>
          <p:nvPr>
            <p:ph type="body" idx="2"/>
          </p:nvPr>
        </p:nvSpPr>
        <p:spPr>
          <a:xfrm>
            <a:off x="1060400" y="1303933"/>
            <a:ext cx="6693300" cy="4788000"/>
          </a:xfrm>
          <a:prstGeom prst="rect">
            <a:avLst/>
          </a:prstGeom>
        </p:spPr>
        <p:txBody>
          <a:bodyPr spcFirstLastPara="1" wrap="square" lIns="0" tIns="0" rIns="0" bIns="0" anchor="t" anchorCtr="0">
            <a:noAutofit/>
          </a:bodyPr>
          <a:lstStyle>
            <a:lvl1pPr marL="457200" lvl="0" indent="-552450" rtl="0">
              <a:lnSpc>
                <a:spcPct val="90000"/>
              </a:lnSpc>
              <a:spcBef>
                <a:spcPts val="0"/>
              </a:spcBef>
              <a:spcAft>
                <a:spcPts val="0"/>
              </a:spcAft>
              <a:buClr>
                <a:schemeClr val="lt1"/>
              </a:buClr>
              <a:buSzPts val="5100"/>
              <a:buFont typeface="Times"/>
              <a:buChar char="·"/>
              <a:defRPr sz="5100">
                <a:solidFill>
                  <a:schemeClr val="lt1"/>
                </a:solidFill>
                <a:latin typeface="Times"/>
                <a:ea typeface="Times"/>
                <a:cs typeface="Times"/>
                <a:sym typeface="Times"/>
              </a:defRPr>
            </a:lvl1pPr>
            <a:lvl2pPr marL="914400" lvl="1"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2pPr>
            <a:lvl3pPr marL="1371600" lvl="2"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3pPr>
            <a:lvl4pPr marL="1828800" lvl="3"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4pPr>
            <a:lvl5pPr marL="2286000" lvl="4"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5pPr>
            <a:lvl6pPr marL="2743200" lvl="5"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6pPr>
            <a:lvl7pPr marL="3200400" lvl="6"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7pPr>
            <a:lvl8pPr marL="3657600" lvl="7"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8pPr>
            <a:lvl9pPr marL="4114800" lvl="8" indent="-552450" rtl="0">
              <a:lnSpc>
                <a:spcPct val="90000"/>
              </a:lnSpc>
              <a:spcBef>
                <a:spcPts val="1600"/>
              </a:spcBef>
              <a:spcAft>
                <a:spcPts val="1600"/>
              </a:spcAft>
              <a:buClr>
                <a:schemeClr val="lt1"/>
              </a:buClr>
              <a:buSzPts val="5100"/>
              <a:buFont typeface="Times"/>
              <a:buChar char="–"/>
              <a:defRPr sz="5100">
                <a:solidFill>
                  <a:schemeClr val="lt1"/>
                </a:solidFill>
                <a:latin typeface="Times"/>
                <a:ea typeface="Times"/>
                <a:cs typeface="Times"/>
                <a:sym typeface="Times"/>
              </a:defRPr>
            </a:lvl9pPr>
          </a:lstStyle>
          <a:p>
            <a:endParaRPr/>
          </a:p>
        </p:txBody>
      </p:sp>
      <p:sp>
        <p:nvSpPr>
          <p:cNvPr id="151" name="Google Shape;151;p24"/>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52" name="Google Shape;152;p24"/>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53" name="Google Shape;153;p24"/>
          <p:cNvSpPr txBox="1">
            <a:spLocks noGrp="1"/>
          </p:cNvSpPr>
          <p:nvPr>
            <p:ph type="subTitle" idx="3"/>
          </p:nvPr>
        </p:nvSpPr>
        <p:spPr>
          <a:xfrm>
            <a:off x="8904000" y="4396800"/>
            <a:ext cx="1617600" cy="1958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600"/>
              <a:buNone/>
              <a:defRPr>
                <a:solidFill>
                  <a:schemeClr val="lt1"/>
                </a:solidFill>
              </a:defRPr>
            </a:lvl2pPr>
            <a:lvl3pPr lvl="2" rtl="0">
              <a:spcBef>
                <a:spcPts val="1600"/>
              </a:spcBef>
              <a:spcAft>
                <a:spcPts val="0"/>
              </a:spcAft>
              <a:buClr>
                <a:schemeClr val="lt1"/>
              </a:buClr>
              <a:buSzPts val="1600"/>
              <a:buNone/>
              <a:defRPr>
                <a:solidFill>
                  <a:schemeClr val="lt1"/>
                </a:solidFill>
              </a:defRPr>
            </a:lvl3pPr>
            <a:lvl4pPr lvl="3" rtl="0">
              <a:spcBef>
                <a:spcPts val="1600"/>
              </a:spcBef>
              <a:spcAft>
                <a:spcPts val="0"/>
              </a:spcAft>
              <a:buClr>
                <a:schemeClr val="lt1"/>
              </a:buClr>
              <a:buSzPts val="1600"/>
              <a:buNone/>
              <a:defRPr>
                <a:solidFill>
                  <a:schemeClr val="lt1"/>
                </a:solidFill>
              </a:defRPr>
            </a:lvl4pPr>
            <a:lvl5pPr lvl="4" rtl="0">
              <a:spcBef>
                <a:spcPts val="1600"/>
              </a:spcBef>
              <a:spcAft>
                <a:spcPts val="0"/>
              </a:spcAft>
              <a:buClr>
                <a:schemeClr val="lt1"/>
              </a:buClr>
              <a:buSzPts val="1600"/>
              <a:buNone/>
              <a:defRPr>
                <a:solidFill>
                  <a:schemeClr val="lt1"/>
                </a:solidFill>
              </a:defRPr>
            </a:lvl5pPr>
            <a:lvl6pPr lvl="5" rtl="0">
              <a:spcBef>
                <a:spcPts val="1600"/>
              </a:spcBef>
              <a:spcAft>
                <a:spcPts val="0"/>
              </a:spcAft>
              <a:buClr>
                <a:schemeClr val="lt1"/>
              </a:buClr>
              <a:buSzPts val="1600"/>
              <a:buNone/>
              <a:defRPr>
                <a:solidFill>
                  <a:schemeClr val="lt1"/>
                </a:solidFill>
              </a:defRPr>
            </a:lvl6pPr>
            <a:lvl7pPr lvl="6" rtl="0">
              <a:spcBef>
                <a:spcPts val="1600"/>
              </a:spcBef>
              <a:spcAft>
                <a:spcPts val="0"/>
              </a:spcAft>
              <a:buClr>
                <a:schemeClr val="lt1"/>
              </a:buClr>
              <a:buSzPts val="1600"/>
              <a:buNone/>
              <a:defRPr>
                <a:solidFill>
                  <a:schemeClr val="lt1"/>
                </a:solidFill>
              </a:defRPr>
            </a:lvl7pPr>
            <a:lvl8pPr lvl="7" rtl="0">
              <a:spcBef>
                <a:spcPts val="1600"/>
              </a:spcBef>
              <a:spcAft>
                <a:spcPts val="0"/>
              </a:spcAft>
              <a:buClr>
                <a:schemeClr val="lt1"/>
              </a:buClr>
              <a:buSzPts val="1600"/>
              <a:buNone/>
              <a:defRPr>
                <a:solidFill>
                  <a:schemeClr val="lt1"/>
                </a:solidFill>
              </a:defRPr>
            </a:lvl8pPr>
            <a:lvl9pPr lvl="8" rtl="0">
              <a:spcBef>
                <a:spcPts val="1600"/>
              </a:spcBef>
              <a:spcAft>
                <a:spcPts val="1600"/>
              </a:spcAft>
              <a:buClr>
                <a:schemeClr val="lt1"/>
              </a:buClr>
              <a:buSzPts val="1600"/>
              <a:buNone/>
              <a:defRPr>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9 Our Mission – Option 2">
  <p:cSld name="TITLE_AND_BODY_2_1_4">
    <p:bg>
      <p:bgPr>
        <a:solidFill>
          <a:schemeClr val="lt2"/>
        </a:solidFill>
        <a:effectLst/>
      </p:bgPr>
    </p:bg>
    <p:spTree>
      <p:nvGrpSpPr>
        <p:cNvPr id="1" name="Shape 154"/>
        <p:cNvGrpSpPr/>
        <p:nvPr/>
      </p:nvGrpSpPr>
      <p:grpSpPr>
        <a:xfrm>
          <a:off x="0" y="0"/>
          <a:ext cx="0" cy="0"/>
          <a:chOff x="0" y="0"/>
          <a:chExt cx="0" cy="0"/>
        </a:xfrm>
      </p:grpSpPr>
      <p:sp>
        <p:nvSpPr>
          <p:cNvPr id="155" name="Google Shape;155;p25"/>
          <p:cNvSpPr txBox="1">
            <a:spLocks noGrp="1"/>
          </p:cNvSpPr>
          <p:nvPr>
            <p:ph type="subTitle" idx="1"/>
          </p:nvPr>
        </p:nvSpPr>
        <p:spPr>
          <a:xfrm>
            <a:off x="8613867" y="1044000"/>
            <a:ext cx="1960500" cy="1958400"/>
          </a:xfrm>
          <a:prstGeom prst="rect">
            <a:avLst/>
          </a:prstGeom>
        </p:spPr>
        <p:txBody>
          <a:bodyPr spcFirstLastPara="1" wrap="square" lIns="0" tIns="0" rIns="0" bIns="0" anchor="t" anchorCtr="0">
            <a:noAutofit/>
          </a:bodyPr>
          <a:lstStyle>
            <a:lvl1pPr lvl="0" algn="ctr" rtl="0">
              <a:spcBef>
                <a:spcPts val="0"/>
              </a:spcBef>
              <a:spcAft>
                <a:spcPts val="0"/>
              </a:spcAft>
              <a:buSzPts val="1200"/>
              <a:buNone/>
              <a:defRPr sz="1200"/>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56" name="Google Shape;156;p25"/>
          <p:cNvSpPr txBox="1">
            <a:spLocks noGrp="1"/>
          </p:cNvSpPr>
          <p:nvPr>
            <p:ph type="body" idx="2"/>
          </p:nvPr>
        </p:nvSpPr>
        <p:spPr>
          <a:xfrm>
            <a:off x="1060400" y="1303933"/>
            <a:ext cx="6693300" cy="4788000"/>
          </a:xfrm>
          <a:prstGeom prst="rect">
            <a:avLst/>
          </a:prstGeom>
        </p:spPr>
        <p:txBody>
          <a:bodyPr spcFirstLastPara="1" wrap="square" lIns="0" tIns="0" rIns="0" bIns="0" anchor="t" anchorCtr="0">
            <a:noAutofit/>
          </a:bodyPr>
          <a:lstStyle>
            <a:lvl1pPr marL="457200" lvl="0" indent="-552450" rtl="0">
              <a:lnSpc>
                <a:spcPct val="90000"/>
              </a:lnSpc>
              <a:spcBef>
                <a:spcPts val="0"/>
              </a:spcBef>
              <a:spcAft>
                <a:spcPts val="0"/>
              </a:spcAft>
              <a:buSzPts val="5100"/>
              <a:buFont typeface="Times"/>
              <a:buChar char="·"/>
              <a:defRPr sz="5100">
                <a:latin typeface="Times"/>
                <a:ea typeface="Times"/>
                <a:cs typeface="Times"/>
                <a:sym typeface="Times"/>
              </a:defRPr>
            </a:lvl1pPr>
            <a:lvl2pPr marL="914400" lvl="1" indent="-552450" rtl="0">
              <a:lnSpc>
                <a:spcPct val="90000"/>
              </a:lnSpc>
              <a:spcBef>
                <a:spcPts val="1600"/>
              </a:spcBef>
              <a:spcAft>
                <a:spcPts val="0"/>
              </a:spcAft>
              <a:buSzPts val="5100"/>
              <a:buFont typeface="Times"/>
              <a:buChar char="–"/>
              <a:defRPr sz="5100">
                <a:latin typeface="Times"/>
                <a:ea typeface="Times"/>
                <a:cs typeface="Times"/>
                <a:sym typeface="Times"/>
              </a:defRPr>
            </a:lvl2pPr>
            <a:lvl3pPr marL="1371600" lvl="2" indent="-552450" rtl="0">
              <a:lnSpc>
                <a:spcPct val="90000"/>
              </a:lnSpc>
              <a:spcBef>
                <a:spcPts val="1600"/>
              </a:spcBef>
              <a:spcAft>
                <a:spcPts val="0"/>
              </a:spcAft>
              <a:buSzPts val="5100"/>
              <a:buFont typeface="Times"/>
              <a:buChar char="–"/>
              <a:defRPr sz="5100">
                <a:latin typeface="Times"/>
                <a:ea typeface="Times"/>
                <a:cs typeface="Times"/>
                <a:sym typeface="Times"/>
              </a:defRPr>
            </a:lvl3pPr>
            <a:lvl4pPr marL="1828800" lvl="3" indent="-552450" rtl="0">
              <a:lnSpc>
                <a:spcPct val="90000"/>
              </a:lnSpc>
              <a:spcBef>
                <a:spcPts val="1600"/>
              </a:spcBef>
              <a:spcAft>
                <a:spcPts val="0"/>
              </a:spcAft>
              <a:buSzPts val="5100"/>
              <a:buFont typeface="Times"/>
              <a:buChar char="–"/>
              <a:defRPr sz="5100">
                <a:latin typeface="Times"/>
                <a:ea typeface="Times"/>
                <a:cs typeface="Times"/>
                <a:sym typeface="Times"/>
              </a:defRPr>
            </a:lvl4pPr>
            <a:lvl5pPr marL="2286000" lvl="4" indent="-552450" rtl="0">
              <a:lnSpc>
                <a:spcPct val="90000"/>
              </a:lnSpc>
              <a:spcBef>
                <a:spcPts val="1600"/>
              </a:spcBef>
              <a:spcAft>
                <a:spcPts val="0"/>
              </a:spcAft>
              <a:buSzPts val="5100"/>
              <a:buFont typeface="Times"/>
              <a:buChar char="–"/>
              <a:defRPr sz="5100">
                <a:latin typeface="Times"/>
                <a:ea typeface="Times"/>
                <a:cs typeface="Times"/>
                <a:sym typeface="Times"/>
              </a:defRPr>
            </a:lvl5pPr>
            <a:lvl6pPr marL="2743200" lvl="5" indent="-552450" rtl="0">
              <a:lnSpc>
                <a:spcPct val="90000"/>
              </a:lnSpc>
              <a:spcBef>
                <a:spcPts val="1600"/>
              </a:spcBef>
              <a:spcAft>
                <a:spcPts val="0"/>
              </a:spcAft>
              <a:buSzPts val="5100"/>
              <a:buFont typeface="Times"/>
              <a:buChar char="–"/>
              <a:defRPr sz="5100">
                <a:latin typeface="Times"/>
                <a:ea typeface="Times"/>
                <a:cs typeface="Times"/>
                <a:sym typeface="Times"/>
              </a:defRPr>
            </a:lvl6pPr>
            <a:lvl7pPr marL="3200400" lvl="6" indent="-552450" rtl="0">
              <a:lnSpc>
                <a:spcPct val="90000"/>
              </a:lnSpc>
              <a:spcBef>
                <a:spcPts val="1600"/>
              </a:spcBef>
              <a:spcAft>
                <a:spcPts val="0"/>
              </a:spcAft>
              <a:buSzPts val="5100"/>
              <a:buFont typeface="Times"/>
              <a:buChar char="–"/>
              <a:defRPr sz="5100">
                <a:latin typeface="Times"/>
                <a:ea typeface="Times"/>
                <a:cs typeface="Times"/>
                <a:sym typeface="Times"/>
              </a:defRPr>
            </a:lvl7pPr>
            <a:lvl8pPr marL="3657600" lvl="7" indent="-552450" rtl="0">
              <a:lnSpc>
                <a:spcPct val="90000"/>
              </a:lnSpc>
              <a:spcBef>
                <a:spcPts val="1600"/>
              </a:spcBef>
              <a:spcAft>
                <a:spcPts val="0"/>
              </a:spcAft>
              <a:buSzPts val="5100"/>
              <a:buFont typeface="Times"/>
              <a:buChar char="–"/>
              <a:defRPr sz="5100">
                <a:latin typeface="Times"/>
                <a:ea typeface="Times"/>
                <a:cs typeface="Times"/>
                <a:sym typeface="Times"/>
              </a:defRPr>
            </a:lvl8pPr>
            <a:lvl9pPr marL="4114800" lvl="8" indent="-552450" rtl="0">
              <a:lnSpc>
                <a:spcPct val="90000"/>
              </a:lnSpc>
              <a:spcBef>
                <a:spcPts val="1600"/>
              </a:spcBef>
              <a:spcAft>
                <a:spcPts val="1600"/>
              </a:spcAft>
              <a:buSzPts val="5100"/>
              <a:buFont typeface="Times"/>
              <a:buChar char="–"/>
              <a:defRPr sz="5100">
                <a:latin typeface="Times"/>
                <a:ea typeface="Times"/>
                <a:cs typeface="Times"/>
                <a:sym typeface="Times"/>
              </a:defRPr>
            </a:lvl9pPr>
          </a:lstStyle>
          <a:p>
            <a:endParaRPr/>
          </a:p>
        </p:txBody>
      </p:sp>
      <p:sp>
        <p:nvSpPr>
          <p:cNvPr id="157" name="Google Shape;157;p25"/>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58" name="Google Shape;158;p25"/>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59" name="Google Shape;159;p25"/>
          <p:cNvSpPr txBox="1">
            <a:spLocks noGrp="1"/>
          </p:cNvSpPr>
          <p:nvPr>
            <p:ph type="subTitle" idx="3"/>
          </p:nvPr>
        </p:nvSpPr>
        <p:spPr>
          <a:xfrm>
            <a:off x="8613867" y="4100500"/>
            <a:ext cx="1960500" cy="1958400"/>
          </a:xfrm>
          <a:prstGeom prst="rect">
            <a:avLst/>
          </a:prstGeom>
        </p:spPr>
        <p:txBody>
          <a:bodyPr spcFirstLastPara="1" wrap="square" lIns="0" tIns="0" rIns="0" bIns="0" anchor="t" anchorCtr="0">
            <a:noAutofit/>
          </a:bodyPr>
          <a:lstStyle>
            <a:lvl1pPr lvl="0" algn="ctr" rtl="0">
              <a:spcBef>
                <a:spcPts val="0"/>
              </a:spcBef>
              <a:spcAft>
                <a:spcPts val="0"/>
              </a:spcAft>
              <a:buSzPts val="1200"/>
              <a:buNone/>
              <a:defRPr sz="1200"/>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9 Our Mission – Option">
  <p:cSld name="TITLE_AND_BODY_2_1_3">
    <p:bg>
      <p:bgPr>
        <a:solidFill>
          <a:schemeClr val="accent3"/>
        </a:solidFill>
        <a:effectLst/>
      </p:bgPr>
    </p:bg>
    <p:spTree>
      <p:nvGrpSpPr>
        <p:cNvPr id="1" name="Shape 160"/>
        <p:cNvGrpSpPr/>
        <p:nvPr/>
      </p:nvGrpSpPr>
      <p:grpSpPr>
        <a:xfrm>
          <a:off x="0" y="0"/>
          <a:ext cx="0" cy="0"/>
          <a:chOff x="0" y="0"/>
          <a:chExt cx="0" cy="0"/>
        </a:xfrm>
      </p:grpSpPr>
      <p:sp>
        <p:nvSpPr>
          <p:cNvPr id="161" name="Google Shape;161;p26"/>
          <p:cNvSpPr txBox="1">
            <a:spLocks noGrp="1"/>
          </p:cNvSpPr>
          <p:nvPr>
            <p:ph type="subTitle" idx="1"/>
          </p:nvPr>
        </p:nvSpPr>
        <p:spPr>
          <a:xfrm>
            <a:off x="8904000" y="1842667"/>
            <a:ext cx="1617600" cy="1958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600"/>
              <a:buNone/>
              <a:defRPr>
                <a:solidFill>
                  <a:schemeClr val="lt1"/>
                </a:solidFill>
              </a:defRPr>
            </a:lvl2pPr>
            <a:lvl3pPr lvl="2" rtl="0">
              <a:spcBef>
                <a:spcPts val="1600"/>
              </a:spcBef>
              <a:spcAft>
                <a:spcPts val="0"/>
              </a:spcAft>
              <a:buClr>
                <a:schemeClr val="lt1"/>
              </a:buClr>
              <a:buSzPts val="1600"/>
              <a:buNone/>
              <a:defRPr>
                <a:solidFill>
                  <a:schemeClr val="lt1"/>
                </a:solidFill>
              </a:defRPr>
            </a:lvl3pPr>
            <a:lvl4pPr lvl="3" rtl="0">
              <a:spcBef>
                <a:spcPts val="1600"/>
              </a:spcBef>
              <a:spcAft>
                <a:spcPts val="0"/>
              </a:spcAft>
              <a:buClr>
                <a:schemeClr val="lt1"/>
              </a:buClr>
              <a:buSzPts val="1600"/>
              <a:buNone/>
              <a:defRPr>
                <a:solidFill>
                  <a:schemeClr val="lt1"/>
                </a:solidFill>
              </a:defRPr>
            </a:lvl4pPr>
            <a:lvl5pPr lvl="4" rtl="0">
              <a:spcBef>
                <a:spcPts val="1600"/>
              </a:spcBef>
              <a:spcAft>
                <a:spcPts val="0"/>
              </a:spcAft>
              <a:buClr>
                <a:schemeClr val="lt1"/>
              </a:buClr>
              <a:buSzPts val="1600"/>
              <a:buNone/>
              <a:defRPr>
                <a:solidFill>
                  <a:schemeClr val="lt1"/>
                </a:solidFill>
              </a:defRPr>
            </a:lvl5pPr>
            <a:lvl6pPr lvl="5" rtl="0">
              <a:spcBef>
                <a:spcPts val="1600"/>
              </a:spcBef>
              <a:spcAft>
                <a:spcPts val="0"/>
              </a:spcAft>
              <a:buClr>
                <a:schemeClr val="lt1"/>
              </a:buClr>
              <a:buSzPts val="1600"/>
              <a:buNone/>
              <a:defRPr>
                <a:solidFill>
                  <a:schemeClr val="lt1"/>
                </a:solidFill>
              </a:defRPr>
            </a:lvl6pPr>
            <a:lvl7pPr lvl="6" rtl="0">
              <a:spcBef>
                <a:spcPts val="1600"/>
              </a:spcBef>
              <a:spcAft>
                <a:spcPts val="0"/>
              </a:spcAft>
              <a:buClr>
                <a:schemeClr val="lt1"/>
              </a:buClr>
              <a:buSzPts val="1600"/>
              <a:buNone/>
              <a:defRPr>
                <a:solidFill>
                  <a:schemeClr val="lt1"/>
                </a:solidFill>
              </a:defRPr>
            </a:lvl7pPr>
            <a:lvl8pPr lvl="7" rtl="0">
              <a:spcBef>
                <a:spcPts val="1600"/>
              </a:spcBef>
              <a:spcAft>
                <a:spcPts val="0"/>
              </a:spcAft>
              <a:buClr>
                <a:schemeClr val="lt1"/>
              </a:buClr>
              <a:buSzPts val="1600"/>
              <a:buNone/>
              <a:defRPr>
                <a:solidFill>
                  <a:schemeClr val="lt1"/>
                </a:solidFill>
              </a:defRPr>
            </a:lvl8pPr>
            <a:lvl9pPr lvl="8" rtl="0">
              <a:spcBef>
                <a:spcPts val="1600"/>
              </a:spcBef>
              <a:spcAft>
                <a:spcPts val="1600"/>
              </a:spcAft>
              <a:buClr>
                <a:schemeClr val="lt1"/>
              </a:buClr>
              <a:buSzPts val="1600"/>
              <a:buNone/>
              <a:defRPr>
                <a:solidFill>
                  <a:schemeClr val="lt1"/>
                </a:solidFill>
              </a:defRPr>
            </a:lvl9pPr>
          </a:lstStyle>
          <a:p>
            <a:endParaRPr/>
          </a:p>
        </p:txBody>
      </p:sp>
      <p:sp>
        <p:nvSpPr>
          <p:cNvPr id="162" name="Google Shape;162;p26"/>
          <p:cNvSpPr txBox="1">
            <a:spLocks noGrp="1"/>
          </p:cNvSpPr>
          <p:nvPr>
            <p:ph type="body" idx="2"/>
          </p:nvPr>
        </p:nvSpPr>
        <p:spPr>
          <a:xfrm>
            <a:off x="1060400" y="1303933"/>
            <a:ext cx="6693300" cy="4788000"/>
          </a:xfrm>
          <a:prstGeom prst="rect">
            <a:avLst/>
          </a:prstGeom>
        </p:spPr>
        <p:txBody>
          <a:bodyPr spcFirstLastPara="1" wrap="square" lIns="0" tIns="0" rIns="0" bIns="0" anchor="t" anchorCtr="0">
            <a:noAutofit/>
          </a:bodyPr>
          <a:lstStyle>
            <a:lvl1pPr marL="457200" lvl="0" indent="-552450" rtl="0">
              <a:lnSpc>
                <a:spcPct val="90000"/>
              </a:lnSpc>
              <a:spcBef>
                <a:spcPts val="0"/>
              </a:spcBef>
              <a:spcAft>
                <a:spcPts val="0"/>
              </a:spcAft>
              <a:buClr>
                <a:schemeClr val="lt1"/>
              </a:buClr>
              <a:buSzPts val="5100"/>
              <a:buFont typeface="Times"/>
              <a:buChar char="·"/>
              <a:defRPr sz="5100">
                <a:solidFill>
                  <a:schemeClr val="lt1"/>
                </a:solidFill>
                <a:latin typeface="Times"/>
                <a:ea typeface="Times"/>
                <a:cs typeface="Times"/>
                <a:sym typeface="Times"/>
              </a:defRPr>
            </a:lvl1pPr>
            <a:lvl2pPr marL="914400" lvl="1"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2pPr>
            <a:lvl3pPr marL="1371600" lvl="2"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3pPr>
            <a:lvl4pPr marL="1828800" lvl="3"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4pPr>
            <a:lvl5pPr marL="2286000" lvl="4"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5pPr>
            <a:lvl6pPr marL="2743200" lvl="5"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6pPr>
            <a:lvl7pPr marL="3200400" lvl="6"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7pPr>
            <a:lvl8pPr marL="3657600" lvl="7" indent="-552450" rtl="0">
              <a:lnSpc>
                <a:spcPct val="90000"/>
              </a:lnSpc>
              <a:spcBef>
                <a:spcPts val="1600"/>
              </a:spcBef>
              <a:spcAft>
                <a:spcPts val="0"/>
              </a:spcAft>
              <a:buClr>
                <a:schemeClr val="lt1"/>
              </a:buClr>
              <a:buSzPts val="5100"/>
              <a:buFont typeface="Times"/>
              <a:buChar char="–"/>
              <a:defRPr sz="5100">
                <a:solidFill>
                  <a:schemeClr val="lt1"/>
                </a:solidFill>
                <a:latin typeface="Times"/>
                <a:ea typeface="Times"/>
                <a:cs typeface="Times"/>
                <a:sym typeface="Times"/>
              </a:defRPr>
            </a:lvl8pPr>
            <a:lvl9pPr marL="4114800" lvl="8" indent="-552450" rtl="0">
              <a:lnSpc>
                <a:spcPct val="90000"/>
              </a:lnSpc>
              <a:spcBef>
                <a:spcPts val="1600"/>
              </a:spcBef>
              <a:spcAft>
                <a:spcPts val="1600"/>
              </a:spcAft>
              <a:buClr>
                <a:schemeClr val="lt1"/>
              </a:buClr>
              <a:buSzPts val="5100"/>
              <a:buFont typeface="Times"/>
              <a:buChar char="–"/>
              <a:defRPr sz="5100">
                <a:solidFill>
                  <a:schemeClr val="lt1"/>
                </a:solidFill>
                <a:latin typeface="Times"/>
                <a:ea typeface="Times"/>
                <a:cs typeface="Times"/>
                <a:sym typeface="Times"/>
              </a:defRPr>
            </a:lvl9pPr>
          </a:lstStyle>
          <a:p>
            <a:endParaRPr/>
          </a:p>
        </p:txBody>
      </p:sp>
      <p:sp>
        <p:nvSpPr>
          <p:cNvPr id="163" name="Google Shape;163;p26"/>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64" name="Google Shape;164;p26"/>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65" name="Google Shape;165;p26"/>
          <p:cNvSpPr txBox="1">
            <a:spLocks noGrp="1"/>
          </p:cNvSpPr>
          <p:nvPr>
            <p:ph type="subTitle" idx="3"/>
          </p:nvPr>
        </p:nvSpPr>
        <p:spPr>
          <a:xfrm>
            <a:off x="8904000" y="4007367"/>
            <a:ext cx="1617600" cy="1958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600"/>
              <a:buNone/>
              <a:defRPr>
                <a:solidFill>
                  <a:schemeClr val="lt1"/>
                </a:solidFill>
              </a:defRPr>
            </a:lvl2pPr>
            <a:lvl3pPr lvl="2" rtl="0">
              <a:spcBef>
                <a:spcPts val="1600"/>
              </a:spcBef>
              <a:spcAft>
                <a:spcPts val="0"/>
              </a:spcAft>
              <a:buClr>
                <a:schemeClr val="lt1"/>
              </a:buClr>
              <a:buSzPts val="1600"/>
              <a:buNone/>
              <a:defRPr>
                <a:solidFill>
                  <a:schemeClr val="lt1"/>
                </a:solidFill>
              </a:defRPr>
            </a:lvl3pPr>
            <a:lvl4pPr lvl="3" rtl="0">
              <a:spcBef>
                <a:spcPts val="1600"/>
              </a:spcBef>
              <a:spcAft>
                <a:spcPts val="0"/>
              </a:spcAft>
              <a:buClr>
                <a:schemeClr val="lt1"/>
              </a:buClr>
              <a:buSzPts val="1600"/>
              <a:buNone/>
              <a:defRPr>
                <a:solidFill>
                  <a:schemeClr val="lt1"/>
                </a:solidFill>
              </a:defRPr>
            </a:lvl4pPr>
            <a:lvl5pPr lvl="4" rtl="0">
              <a:spcBef>
                <a:spcPts val="1600"/>
              </a:spcBef>
              <a:spcAft>
                <a:spcPts val="0"/>
              </a:spcAft>
              <a:buClr>
                <a:schemeClr val="lt1"/>
              </a:buClr>
              <a:buSzPts val="1600"/>
              <a:buNone/>
              <a:defRPr>
                <a:solidFill>
                  <a:schemeClr val="lt1"/>
                </a:solidFill>
              </a:defRPr>
            </a:lvl5pPr>
            <a:lvl6pPr lvl="5" rtl="0">
              <a:spcBef>
                <a:spcPts val="1600"/>
              </a:spcBef>
              <a:spcAft>
                <a:spcPts val="0"/>
              </a:spcAft>
              <a:buClr>
                <a:schemeClr val="lt1"/>
              </a:buClr>
              <a:buSzPts val="1600"/>
              <a:buNone/>
              <a:defRPr>
                <a:solidFill>
                  <a:schemeClr val="lt1"/>
                </a:solidFill>
              </a:defRPr>
            </a:lvl6pPr>
            <a:lvl7pPr lvl="6" rtl="0">
              <a:spcBef>
                <a:spcPts val="1600"/>
              </a:spcBef>
              <a:spcAft>
                <a:spcPts val="0"/>
              </a:spcAft>
              <a:buClr>
                <a:schemeClr val="lt1"/>
              </a:buClr>
              <a:buSzPts val="1600"/>
              <a:buNone/>
              <a:defRPr>
                <a:solidFill>
                  <a:schemeClr val="lt1"/>
                </a:solidFill>
              </a:defRPr>
            </a:lvl7pPr>
            <a:lvl8pPr lvl="7" rtl="0">
              <a:spcBef>
                <a:spcPts val="1600"/>
              </a:spcBef>
              <a:spcAft>
                <a:spcPts val="0"/>
              </a:spcAft>
              <a:buClr>
                <a:schemeClr val="lt1"/>
              </a:buClr>
              <a:buSzPts val="1600"/>
              <a:buNone/>
              <a:defRPr>
                <a:solidFill>
                  <a:schemeClr val="lt1"/>
                </a:solidFill>
              </a:defRPr>
            </a:lvl8pPr>
            <a:lvl9pPr lvl="8" rtl="0">
              <a:spcBef>
                <a:spcPts val="1600"/>
              </a:spcBef>
              <a:spcAft>
                <a:spcPts val="1600"/>
              </a:spcAft>
              <a:buClr>
                <a:schemeClr val="lt1"/>
              </a:buClr>
              <a:buSzPts val="16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0 Our Mission Long Text">
  <p:cSld name="TITLE_AND_BODY_2_1_5">
    <p:bg>
      <p:bgPr>
        <a:solidFill>
          <a:schemeClr val="accent1"/>
        </a:solidFill>
        <a:effectLst/>
      </p:bgPr>
    </p:bg>
    <p:spTree>
      <p:nvGrpSpPr>
        <p:cNvPr id="1" name="Shape 166"/>
        <p:cNvGrpSpPr/>
        <p:nvPr/>
      </p:nvGrpSpPr>
      <p:grpSpPr>
        <a:xfrm>
          <a:off x="0" y="0"/>
          <a:ext cx="0" cy="0"/>
          <a:chOff x="0" y="0"/>
          <a:chExt cx="0" cy="0"/>
        </a:xfrm>
      </p:grpSpPr>
      <p:sp>
        <p:nvSpPr>
          <p:cNvPr id="167" name="Google Shape;167;p27"/>
          <p:cNvSpPr txBox="1">
            <a:spLocks noGrp="1"/>
          </p:cNvSpPr>
          <p:nvPr>
            <p:ph type="body" idx="1"/>
          </p:nvPr>
        </p:nvSpPr>
        <p:spPr>
          <a:xfrm>
            <a:off x="1060400" y="1303933"/>
            <a:ext cx="10746900" cy="4788000"/>
          </a:xfrm>
          <a:prstGeom prst="rect">
            <a:avLst/>
          </a:prstGeom>
        </p:spPr>
        <p:txBody>
          <a:bodyPr spcFirstLastPara="1" wrap="square" lIns="0" tIns="0" rIns="0" bIns="0" anchor="t" anchorCtr="0">
            <a:noAutofit/>
          </a:bodyPr>
          <a:lstStyle>
            <a:lvl1pPr marL="457200" lvl="0" indent="-615950" rtl="0">
              <a:lnSpc>
                <a:spcPct val="85000"/>
              </a:lnSpc>
              <a:spcBef>
                <a:spcPts val="0"/>
              </a:spcBef>
              <a:spcAft>
                <a:spcPts val="0"/>
              </a:spcAft>
              <a:buClr>
                <a:schemeClr val="lt1"/>
              </a:buClr>
              <a:buSzPts val="6100"/>
              <a:buFont typeface="Times"/>
              <a:buChar char="·"/>
              <a:defRPr sz="6100">
                <a:solidFill>
                  <a:schemeClr val="lt1"/>
                </a:solidFill>
                <a:latin typeface="Times"/>
                <a:ea typeface="Times"/>
                <a:cs typeface="Times"/>
                <a:sym typeface="Times"/>
              </a:defRPr>
            </a:lvl1pPr>
            <a:lvl2pPr marL="914400" lvl="1" indent="-61595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2pPr>
            <a:lvl3pPr marL="1371600" lvl="2" indent="-61595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3pPr>
            <a:lvl4pPr marL="1828800" lvl="3" indent="-61595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4pPr>
            <a:lvl5pPr marL="2286000" lvl="4" indent="-61595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5pPr>
            <a:lvl6pPr marL="2743200" lvl="5" indent="-61595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6pPr>
            <a:lvl7pPr marL="3200400" lvl="6" indent="-61595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7pPr>
            <a:lvl8pPr marL="3657600" lvl="7" indent="-615950" rtl="0">
              <a:lnSpc>
                <a:spcPct val="85000"/>
              </a:lnSpc>
              <a:spcBef>
                <a:spcPts val="1600"/>
              </a:spcBef>
              <a:spcAft>
                <a:spcPts val="0"/>
              </a:spcAft>
              <a:buClr>
                <a:schemeClr val="lt1"/>
              </a:buClr>
              <a:buSzPts val="6100"/>
              <a:buFont typeface="Times"/>
              <a:buChar char="–"/>
              <a:defRPr sz="6100">
                <a:solidFill>
                  <a:schemeClr val="lt1"/>
                </a:solidFill>
                <a:latin typeface="Times"/>
                <a:ea typeface="Times"/>
                <a:cs typeface="Times"/>
                <a:sym typeface="Times"/>
              </a:defRPr>
            </a:lvl8pPr>
            <a:lvl9pPr marL="4114800" lvl="8" indent="-615950" rtl="0">
              <a:lnSpc>
                <a:spcPct val="85000"/>
              </a:lnSpc>
              <a:spcBef>
                <a:spcPts val="1600"/>
              </a:spcBef>
              <a:spcAft>
                <a:spcPts val="1600"/>
              </a:spcAft>
              <a:buClr>
                <a:schemeClr val="lt1"/>
              </a:buClr>
              <a:buSzPts val="6100"/>
              <a:buFont typeface="Times"/>
              <a:buChar char="–"/>
              <a:defRPr sz="6100">
                <a:solidFill>
                  <a:schemeClr val="lt1"/>
                </a:solidFill>
                <a:latin typeface="Times"/>
                <a:ea typeface="Times"/>
                <a:cs typeface="Times"/>
                <a:sym typeface="Times"/>
              </a:defRPr>
            </a:lvl9pPr>
          </a:lstStyle>
          <a:p>
            <a:endParaRPr/>
          </a:p>
        </p:txBody>
      </p:sp>
      <p:sp>
        <p:nvSpPr>
          <p:cNvPr id="168" name="Google Shape;168;p27"/>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69" name="Google Shape;169;p27"/>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0 Our Mission Long Text – Option">
  <p:cSld name="TITLE_AND_BODY_2_1_5_1">
    <p:bg>
      <p:bgPr>
        <a:solidFill>
          <a:schemeClr val="lt2"/>
        </a:solidFill>
        <a:effectLst/>
      </p:bgPr>
    </p:bg>
    <p:spTree>
      <p:nvGrpSpPr>
        <p:cNvPr id="1" name="Shape 170"/>
        <p:cNvGrpSpPr/>
        <p:nvPr/>
      </p:nvGrpSpPr>
      <p:grpSpPr>
        <a:xfrm>
          <a:off x="0" y="0"/>
          <a:ext cx="0" cy="0"/>
          <a:chOff x="0" y="0"/>
          <a:chExt cx="0" cy="0"/>
        </a:xfrm>
      </p:grpSpPr>
      <p:sp>
        <p:nvSpPr>
          <p:cNvPr id="171" name="Google Shape;171;p28"/>
          <p:cNvSpPr txBox="1">
            <a:spLocks noGrp="1"/>
          </p:cNvSpPr>
          <p:nvPr>
            <p:ph type="body" idx="1"/>
          </p:nvPr>
        </p:nvSpPr>
        <p:spPr>
          <a:xfrm>
            <a:off x="1060400" y="1303933"/>
            <a:ext cx="10746900" cy="4788000"/>
          </a:xfrm>
          <a:prstGeom prst="rect">
            <a:avLst/>
          </a:prstGeom>
        </p:spPr>
        <p:txBody>
          <a:bodyPr spcFirstLastPara="1" wrap="square" lIns="0" tIns="0" rIns="0" bIns="0" anchor="t" anchorCtr="0">
            <a:noAutofit/>
          </a:bodyPr>
          <a:lstStyle>
            <a:lvl1pPr marL="457200" lvl="0" indent="-615950" rtl="0">
              <a:lnSpc>
                <a:spcPct val="85000"/>
              </a:lnSpc>
              <a:spcBef>
                <a:spcPts val="0"/>
              </a:spcBef>
              <a:spcAft>
                <a:spcPts val="0"/>
              </a:spcAft>
              <a:buSzPts val="6100"/>
              <a:buFont typeface="Times"/>
              <a:buChar char="·"/>
              <a:defRPr sz="6100">
                <a:latin typeface="Times"/>
                <a:ea typeface="Times"/>
                <a:cs typeface="Times"/>
                <a:sym typeface="Times"/>
              </a:defRPr>
            </a:lvl1pPr>
            <a:lvl2pPr marL="914400" lvl="1" indent="-615950" rtl="0">
              <a:lnSpc>
                <a:spcPct val="85000"/>
              </a:lnSpc>
              <a:spcBef>
                <a:spcPts val="1600"/>
              </a:spcBef>
              <a:spcAft>
                <a:spcPts val="0"/>
              </a:spcAft>
              <a:buSzPts val="6100"/>
              <a:buFont typeface="Times"/>
              <a:buChar char="–"/>
              <a:defRPr sz="6100">
                <a:latin typeface="Times"/>
                <a:ea typeface="Times"/>
                <a:cs typeface="Times"/>
                <a:sym typeface="Times"/>
              </a:defRPr>
            </a:lvl2pPr>
            <a:lvl3pPr marL="1371600" lvl="2" indent="-615950" rtl="0">
              <a:lnSpc>
                <a:spcPct val="85000"/>
              </a:lnSpc>
              <a:spcBef>
                <a:spcPts val="1600"/>
              </a:spcBef>
              <a:spcAft>
                <a:spcPts val="0"/>
              </a:spcAft>
              <a:buSzPts val="6100"/>
              <a:buFont typeface="Times"/>
              <a:buChar char="–"/>
              <a:defRPr sz="6100">
                <a:latin typeface="Times"/>
                <a:ea typeface="Times"/>
                <a:cs typeface="Times"/>
                <a:sym typeface="Times"/>
              </a:defRPr>
            </a:lvl3pPr>
            <a:lvl4pPr marL="1828800" lvl="3" indent="-615950" rtl="0">
              <a:lnSpc>
                <a:spcPct val="85000"/>
              </a:lnSpc>
              <a:spcBef>
                <a:spcPts val="1600"/>
              </a:spcBef>
              <a:spcAft>
                <a:spcPts val="0"/>
              </a:spcAft>
              <a:buSzPts val="6100"/>
              <a:buFont typeface="Times"/>
              <a:buChar char="–"/>
              <a:defRPr sz="6100">
                <a:latin typeface="Times"/>
                <a:ea typeface="Times"/>
                <a:cs typeface="Times"/>
                <a:sym typeface="Times"/>
              </a:defRPr>
            </a:lvl4pPr>
            <a:lvl5pPr marL="2286000" lvl="4" indent="-615950" rtl="0">
              <a:lnSpc>
                <a:spcPct val="85000"/>
              </a:lnSpc>
              <a:spcBef>
                <a:spcPts val="1600"/>
              </a:spcBef>
              <a:spcAft>
                <a:spcPts val="0"/>
              </a:spcAft>
              <a:buSzPts val="6100"/>
              <a:buFont typeface="Times"/>
              <a:buChar char="–"/>
              <a:defRPr sz="6100">
                <a:latin typeface="Times"/>
                <a:ea typeface="Times"/>
                <a:cs typeface="Times"/>
                <a:sym typeface="Times"/>
              </a:defRPr>
            </a:lvl5pPr>
            <a:lvl6pPr marL="2743200" lvl="5" indent="-615950" rtl="0">
              <a:lnSpc>
                <a:spcPct val="85000"/>
              </a:lnSpc>
              <a:spcBef>
                <a:spcPts val="1600"/>
              </a:spcBef>
              <a:spcAft>
                <a:spcPts val="0"/>
              </a:spcAft>
              <a:buSzPts val="6100"/>
              <a:buFont typeface="Times"/>
              <a:buChar char="–"/>
              <a:defRPr sz="6100">
                <a:latin typeface="Times"/>
                <a:ea typeface="Times"/>
                <a:cs typeface="Times"/>
                <a:sym typeface="Times"/>
              </a:defRPr>
            </a:lvl6pPr>
            <a:lvl7pPr marL="3200400" lvl="6" indent="-615950" rtl="0">
              <a:lnSpc>
                <a:spcPct val="85000"/>
              </a:lnSpc>
              <a:spcBef>
                <a:spcPts val="1600"/>
              </a:spcBef>
              <a:spcAft>
                <a:spcPts val="0"/>
              </a:spcAft>
              <a:buSzPts val="6100"/>
              <a:buFont typeface="Times"/>
              <a:buChar char="–"/>
              <a:defRPr sz="6100">
                <a:latin typeface="Times"/>
                <a:ea typeface="Times"/>
                <a:cs typeface="Times"/>
                <a:sym typeface="Times"/>
              </a:defRPr>
            </a:lvl7pPr>
            <a:lvl8pPr marL="3657600" lvl="7" indent="-615950" rtl="0">
              <a:lnSpc>
                <a:spcPct val="85000"/>
              </a:lnSpc>
              <a:spcBef>
                <a:spcPts val="1600"/>
              </a:spcBef>
              <a:spcAft>
                <a:spcPts val="0"/>
              </a:spcAft>
              <a:buSzPts val="6100"/>
              <a:buFont typeface="Times"/>
              <a:buChar char="–"/>
              <a:defRPr sz="6100">
                <a:latin typeface="Times"/>
                <a:ea typeface="Times"/>
                <a:cs typeface="Times"/>
                <a:sym typeface="Times"/>
              </a:defRPr>
            </a:lvl8pPr>
            <a:lvl9pPr marL="4114800" lvl="8" indent="-615950" rtl="0">
              <a:lnSpc>
                <a:spcPct val="85000"/>
              </a:lnSpc>
              <a:spcBef>
                <a:spcPts val="1600"/>
              </a:spcBef>
              <a:spcAft>
                <a:spcPts val="1600"/>
              </a:spcAft>
              <a:buSzPts val="6100"/>
              <a:buFont typeface="Times"/>
              <a:buChar char="–"/>
              <a:defRPr sz="6100">
                <a:latin typeface="Times"/>
                <a:ea typeface="Times"/>
                <a:cs typeface="Times"/>
                <a:sym typeface="Times"/>
              </a:defRPr>
            </a:lvl9pPr>
          </a:lstStyle>
          <a:p>
            <a:endParaRPr/>
          </a:p>
        </p:txBody>
      </p:sp>
      <p:sp>
        <p:nvSpPr>
          <p:cNvPr id="172" name="Google Shape;172;p28"/>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73" name="Google Shape;173;p28"/>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 Title and Large Image">
  <p:cSld name="TITLE_AND_BODY_2_1_2">
    <p:bg>
      <p:bgPr>
        <a:solidFill>
          <a:schemeClr val="accent1"/>
        </a:solidFill>
        <a:effectLst/>
      </p:bgPr>
    </p:bg>
    <p:spTree>
      <p:nvGrpSpPr>
        <p:cNvPr id="1" name="Shape 174"/>
        <p:cNvGrpSpPr/>
        <p:nvPr/>
      </p:nvGrpSpPr>
      <p:grpSpPr>
        <a:xfrm>
          <a:off x="0" y="0"/>
          <a:ext cx="0" cy="0"/>
          <a:chOff x="0" y="0"/>
          <a:chExt cx="0" cy="0"/>
        </a:xfrm>
      </p:grpSpPr>
      <p:sp>
        <p:nvSpPr>
          <p:cNvPr id="175" name="Google Shape;175;p29"/>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76" name="Google Shape;176;p29"/>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77" name="Google Shape;177;p29"/>
          <p:cNvSpPr txBox="1">
            <a:spLocks noGrp="1"/>
          </p:cNvSpPr>
          <p:nvPr>
            <p:ph type="title"/>
          </p:nvPr>
        </p:nvSpPr>
        <p:spPr>
          <a:xfrm>
            <a:off x="1060400" y="1249300"/>
            <a:ext cx="3316500" cy="4842900"/>
          </a:xfrm>
          <a:prstGeom prst="rect">
            <a:avLst/>
          </a:prstGeom>
        </p:spPr>
        <p:txBody>
          <a:bodyPr spcFirstLastPara="1" wrap="square" lIns="0" tIns="0" rIns="0" bIns="0" anchor="t" anchorCtr="0">
            <a:noAutofit/>
          </a:bodyPr>
          <a:lstStyle>
            <a:lvl1pPr lvl="0">
              <a:lnSpc>
                <a:spcPct val="80000"/>
              </a:lnSpc>
              <a:spcBef>
                <a:spcPts val="0"/>
              </a:spcBef>
              <a:spcAft>
                <a:spcPts val="0"/>
              </a:spcAft>
              <a:buClr>
                <a:schemeClr val="lt1"/>
              </a:buClr>
              <a:buSzPts val="6100"/>
              <a:buNone/>
              <a:defRPr sz="6100">
                <a:solidFill>
                  <a:schemeClr val="lt1"/>
                </a:solidFill>
              </a:defRPr>
            </a:lvl1pPr>
            <a:lvl2pPr lvl="1">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2pPr>
            <a:lvl3pPr lvl="2">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3pPr>
            <a:lvl4pPr lvl="3">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4pPr>
            <a:lvl5pPr lvl="4">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5pPr>
            <a:lvl6pPr lvl="5">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6pPr>
            <a:lvl7pPr lvl="6">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7pPr>
            <a:lvl8pPr lvl="7">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8pPr>
            <a:lvl9pPr lvl="8">
              <a:lnSpc>
                <a:spcPct val="80000"/>
              </a:lnSpc>
              <a:spcBef>
                <a:spcPts val="0"/>
              </a:spcBef>
              <a:spcAft>
                <a:spcPts val="0"/>
              </a:spcAft>
              <a:buClr>
                <a:schemeClr val="lt1"/>
              </a:buClr>
              <a:buSzPts val="6100"/>
              <a:buFont typeface="Times"/>
              <a:buNone/>
              <a:defRPr sz="6100">
                <a:solidFill>
                  <a:schemeClr val="lt1"/>
                </a:solidFill>
                <a:latin typeface="Times"/>
                <a:ea typeface="Times"/>
                <a:cs typeface="Times"/>
                <a:sym typeface="Times"/>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 Text and Image">
  <p:cSld name="TITLE_AND_BODY_2_1_1">
    <p:bg>
      <p:bgPr>
        <a:solidFill>
          <a:schemeClr val="lt2"/>
        </a:solidFill>
        <a:effectLst/>
      </p:bgPr>
    </p:bg>
    <p:spTree>
      <p:nvGrpSpPr>
        <p:cNvPr id="1" name="Shape 178"/>
        <p:cNvGrpSpPr/>
        <p:nvPr/>
      </p:nvGrpSpPr>
      <p:grpSpPr>
        <a:xfrm>
          <a:off x="0" y="0"/>
          <a:ext cx="0" cy="0"/>
          <a:chOff x="0" y="0"/>
          <a:chExt cx="0" cy="0"/>
        </a:xfrm>
      </p:grpSpPr>
      <p:sp>
        <p:nvSpPr>
          <p:cNvPr id="179" name="Google Shape;179;p30"/>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80" name="Google Shape;180;p30"/>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81" name="Google Shape;181;p30"/>
          <p:cNvSpPr txBox="1">
            <a:spLocks noGrp="1"/>
          </p:cNvSpPr>
          <p:nvPr>
            <p:ph type="title"/>
          </p:nvPr>
        </p:nvSpPr>
        <p:spPr>
          <a:xfrm>
            <a:off x="1060400" y="1265833"/>
            <a:ext cx="7368900" cy="1958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5900"/>
              <a:buNone/>
              <a:defRPr sz="5900">
                <a:solidFill>
                  <a:schemeClr val="lt1"/>
                </a:solidFill>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Title Slide Text">
  <p:cSld name="TITLE_1">
    <p:bg>
      <p:bgPr>
        <a:solidFill>
          <a:schemeClr val="accent1"/>
        </a:soli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30" name="Google Shape;30;p4"/>
          <p:cNvSpPr/>
          <p:nvPr/>
        </p:nvSpPr>
        <p:spPr>
          <a:xfrm>
            <a:off x="5339833" y="380467"/>
            <a:ext cx="1515714" cy="252679"/>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 name="Google Shape;31;p4"/>
          <p:cNvSpPr txBox="1"/>
          <p:nvPr/>
        </p:nvSpPr>
        <p:spPr>
          <a:xfrm>
            <a:off x="4580367" y="6230567"/>
            <a:ext cx="3262800" cy="445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a:p>
        </p:txBody>
      </p:sp>
      <p:sp>
        <p:nvSpPr>
          <p:cNvPr id="32" name="Google Shape;32;p4"/>
          <p:cNvSpPr txBox="1">
            <a:spLocks noGrp="1"/>
          </p:cNvSpPr>
          <p:nvPr>
            <p:ph type="subTitle" idx="1"/>
          </p:nvPr>
        </p:nvSpPr>
        <p:spPr>
          <a:xfrm>
            <a:off x="311100" y="6192000"/>
            <a:ext cx="11570100" cy="331200"/>
          </a:xfrm>
          <a:prstGeom prst="rect">
            <a:avLst/>
          </a:prstGeom>
          <a:solidFill>
            <a:schemeClr val="accent1"/>
          </a:solidFill>
          <a:ln>
            <a:noFill/>
          </a:ln>
        </p:spPr>
        <p:txBody>
          <a:bodyPr spcFirstLastPara="1" wrap="square" lIns="0" tIns="0" rIns="0" bIns="0" anchor="b" anchorCtr="0">
            <a:noAutofit/>
          </a:bodyPr>
          <a:lstStyle>
            <a:lvl1pPr lvl="0" algn="ctr" rtl="0">
              <a:spcBef>
                <a:spcPts val="0"/>
              </a:spcBef>
              <a:spcAft>
                <a:spcPts val="0"/>
              </a:spcAft>
              <a:buSzPts val="1600"/>
              <a:buNone/>
              <a:defRPr sz="900">
                <a:solidFill>
                  <a:schemeClr val="accent6"/>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3" name="Google Shape;33;p4"/>
          <p:cNvSpPr txBox="1">
            <a:spLocks noGrp="1"/>
          </p:cNvSpPr>
          <p:nvPr>
            <p:ph type="title"/>
          </p:nvPr>
        </p:nvSpPr>
        <p:spPr>
          <a:xfrm>
            <a:off x="1736000" y="2500733"/>
            <a:ext cx="8720100" cy="1754100"/>
          </a:xfrm>
          <a:prstGeom prst="rect">
            <a:avLst/>
          </a:prstGeom>
        </p:spPr>
        <p:txBody>
          <a:bodyPr spcFirstLastPara="1" wrap="square" lIns="0" tIns="0" rIns="0" bIns="0" anchor="b" anchorCtr="0">
            <a:noAutofit/>
          </a:bodyPr>
          <a:lstStyle>
            <a:lvl1pPr lvl="0" algn="ctr">
              <a:lnSpc>
                <a:spcPct val="80000"/>
              </a:lnSpc>
              <a:spcBef>
                <a:spcPts val="0"/>
              </a:spcBef>
              <a:spcAft>
                <a:spcPts val="0"/>
              </a:spcAft>
              <a:buClr>
                <a:schemeClr val="lt1"/>
              </a:buClr>
              <a:buSzPts val="6400"/>
              <a:buNone/>
              <a:defRPr sz="6400">
                <a:solidFill>
                  <a:schemeClr val="lt1"/>
                </a:solidFill>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The Multiverse Values">
  <p:cSld name="TITLE_ONLY_1">
    <p:bg>
      <p:bgPr>
        <a:solidFill>
          <a:schemeClr val="dk1"/>
        </a:solidFill>
        <a:effectLst/>
      </p:bgPr>
    </p:bg>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84" name="Google Shape;184;p31"/>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185" name="Google Shape;185;p31"/>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86" name="Google Shape;186;p31"/>
          <p:cNvSpPr/>
          <p:nvPr/>
        </p:nvSpPr>
        <p:spPr>
          <a:xfrm>
            <a:off x="1060400" y="1402229"/>
            <a:ext cx="517252" cy="506650"/>
          </a:xfrm>
          <a:custGeom>
            <a:avLst/>
            <a:gdLst/>
            <a:ahLst/>
            <a:cxnLst/>
            <a:rect l="l" t="t" r="r" b="b"/>
            <a:pathLst>
              <a:path w="362348" h="356796" extrusionOk="0">
                <a:moveTo>
                  <a:pt x="16474" y="113530"/>
                </a:moveTo>
                <a:lnTo>
                  <a:pt x="345874" y="113530"/>
                </a:lnTo>
                <a:lnTo>
                  <a:pt x="345874" y="129736"/>
                </a:lnTo>
                <a:lnTo>
                  <a:pt x="16474" y="129736"/>
                </a:lnTo>
                <a:lnTo>
                  <a:pt x="16474" y="113530"/>
                </a:lnTo>
                <a:close/>
                <a:moveTo>
                  <a:pt x="279976" y="145942"/>
                </a:moveTo>
                <a:lnTo>
                  <a:pt x="312925" y="145942"/>
                </a:lnTo>
                <a:lnTo>
                  <a:pt x="312925" y="291929"/>
                </a:lnTo>
                <a:lnTo>
                  <a:pt x="279976" y="291929"/>
                </a:lnTo>
                <a:lnTo>
                  <a:pt x="279976" y="145942"/>
                </a:lnTo>
                <a:close/>
                <a:moveTo>
                  <a:pt x="230553" y="145942"/>
                </a:moveTo>
                <a:lnTo>
                  <a:pt x="263502" y="145942"/>
                </a:lnTo>
                <a:lnTo>
                  <a:pt x="263502" y="291929"/>
                </a:lnTo>
                <a:lnTo>
                  <a:pt x="230553" y="291929"/>
                </a:lnTo>
                <a:lnTo>
                  <a:pt x="230553" y="145942"/>
                </a:lnTo>
                <a:close/>
                <a:moveTo>
                  <a:pt x="148225" y="145942"/>
                </a:moveTo>
                <a:lnTo>
                  <a:pt x="214123" y="145942"/>
                </a:lnTo>
                <a:lnTo>
                  <a:pt x="214123" y="291929"/>
                </a:lnTo>
                <a:lnTo>
                  <a:pt x="148225" y="291929"/>
                </a:lnTo>
                <a:lnTo>
                  <a:pt x="148225" y="145942"/>
                </a:lnTo>
                <a:close/>
                <a:moveTo>
                  <a:pt x="98802" y="145942"/>
                </a:moveTo>
                <a:lnTo>
                  <a:pt x="131751" y="145942"/>
                </a:lnTo>
                <a:lnTo>
                  <a:pt x="131751" y="291929"/>
                </a:lnTo>
                <a:lnTo>
                  <a:pt x="98802" y="291929"/>
                </a:lnTo>
                <a:lnTo>
                  <a:pt x="98802" y="145942"/>
                </a:lnTo>
                <a:close/>
                <a:moveTo>
                  <a:pt x="49423" y="145942"/>
                </a:moveTo>
                <a:lnTo>
                  <a:pt x="82372" y="145942"/>
                </a:lnTo>
                <a:lnTo>
                  <a:pt x="82372" y="291929"/>
                </a:lnTo>
                <a:lnTo>
                  <a:pt x="49423" y="291929"/>
                </a:lnTo>
                <a:lnTo>
                  <a:pt x="49423" y="145942"/>
                </a:lnTo>
                <a:close/>
                <a:moveTo>
                  <a:pt x="331683" y="308179"/>
                </a:moveTo>
                <a:lnTo>
                  <a:pt x="342695" y="340591"/>
                </a:lnTo>
                <a:lnTo>
                  <a:pt x="19653" y="340591"/>
                </a:lnTo>
                <a:lnTo>
                  <a:pt x="30621" y="308179"/>
                </a:lnTo>
                <a:lnTo>
                  <a:pt x="331683" y="308179"/>
                </a:lnTo>
                <a:close/>
                <a:moveTo>
                  <a:pt x="181174" y="17459"/>
                </a:moveTo>
                <a:lnTo>
                  <a:pt x="323087" y="97325"/>
                </a:lnTo>
                <a:lnTo>
                  <a:pt x="39216" y="97325"/>
                </a:lnTo>
                <a:lnTo>
                  <a:pt x="181174" y="17459"/>
                </a:lnTo>
                <a:close/>
                <a:moveTo>
                  <a:pt x="354111" y="145942"/>
                </a:moveTo>
                <a:cubicBezTo>
                  <a:pt x="358633" y="145942"/>
                  <a:pt x="362348" y="142316"/>
                  <a:pt x="362348" y="137839"/>
                </a:cubicBezTo>
                <a:lnTo>
                  <a:pt x="362348" y="105427"/>
                </a:lnTo>
                <a:cubicBezTo>
                  <a:pt x="362348" y="102428"/>
                  <a:pt x="360602" y="99876"/>
                  <a:pt x="358140" y="98533"/>
                </a:cubicBezTo>
                <a:lnTo>
                  <a:pt x="358230" y="98399"/>
                </a:lnTo>
                <a:lnTo>
                  <a:pt x="185248" y="1074"/>
                </a:lnTo>
                <a:lnTo>
                  <a:pt x="185203" y="1209"/>
                </a:lnTo>
                <a:cubicBezTo>
                  <a:pt x="183995" y="492"/>
                  <a:pt x="182652" y="0"/>
                  <a:pt x="181174" y="0"/>
                </a:cubicBezTo>
                <a:cubicBezTo>
                  <a:pt x="179652" y="0"/>
                  <a:pt x="178354" y="492"/>
                  <a:pt x="177145" y="1209"/>
                </a:cubicBezTo>
                <a:lnTo>
                  <a:pt x="177100" y="1074"/>
                </a:lnTo>
                <a:lnTo>
                  <a:pt x="4163" y="98399"/>
                </a:lnTo>
                <a:lnTo>
                  <a:pt x="4208" y="98489"/>
                </a:lnTo>
                <a:cubicBezTo>
                  <a:pt x="1746" y="99876"/>
                  <a:pt x="0" y="102428"/>
                  <a:pt x="0" y="105427"/>
                </a:cubicBezTo>
                <a:lnTo>
                  <a:pt x="0" y="137839"/>
                </a:lnTo>
                <a:cubicBezTo>
                  <a:pt x="0" y="142316"/>
                  <a:pt x="3671" y="145942"/>
                  <a:pt x="8237" y="145942"/>
                </a:cubicBezTo>
                <a:lnTo>
                  <a:pt x="32949" y="145942"/>
                </a:lnTo>
                <a:lnTo>
                  <a:pt x="32949" y="291929"/>
                </a:lnTo>
                <a:lnTo>
                  <a:pt x="24712" y="291929"/>
                </a:lnTo>
                <a:cubicBezTo>
                  <a:pt x="21041" y="291929"/>
                  <a:pt x="18086" y="294302"/>
                  <a:pt x="17012" y="297480"/>
                </a:cubicBezTo>
                <a:lnTo>
                  <a:pt x="16922" y="297480"/>
                </a:lnTo>
                <a:lnTo>
                  <a:pt x="403" y="346142"/>
                </a:lnTo>
                <a:lnTo>
                  <a:pt x="492" y="346142"/>
                </a:lnTo>
                <a:cubicBezTo>
                  <a:pt x="224" y="346993"/>
                  <a:pt x="0" y="347799"/>
                  <a:pt x="0" y="348694"/>
                </a:cubicBezTo>
                <a:cubicBezTo>
                  <a:pt x="0" y="353171"/>
                  <a:pt x="3671" y="356797"/>
                  <a:pt x="8237" y="356797"/>
                </a:cubicBezTo>
                <a:lnTo>
                  <a:pt x="354111" y="356797"/>
                </a:lnTo>
                <a:cubicBezTo>
                  <a:pt x="358633" y="356797"/>
                  <a:pt x="362348" y="353171"/>
                  <a:pt x="362348" y="348694"/>
                </a:cubicBezTo>
                <a:cubicBezTo>
                  <a:pt x="362348" y="347799"/>
                  <a:pt x="362125" y="346993"/>
                  <a:pt x="361811" y="346142"/>
                </a:cubicBezTo>
                <a:lnTo>
                  <a:pt x="361901" y="346142"/>
                </a:lnTo>
                <a:lnTo>
                  <a:pt x="345426" y="297480"/>
                </a:lnTo>
                <a:lnTo>
                  <a:pt x="345337" y="297480"/>
                </a:lnTo>
                <a:cubicBezTo>
                  <a:pt x="344262" y="294257"/>
                  <a:pt x="341263" y="291929"/>
                  <a:pt x="337637" y="291929"/>
                </a:cubicBezTo>
                <a:lnTo>
                  <a:pt x="329400" y="291929"/>
                </a:lnTo>
                <a:lnTo>
                  <a:pt x="329400" y="145942"/>
                </a:lnTo>
                <a:lnTo>
                  <a:pt x="354111" y="145942"/>
                </a:lnTo>
                <a:close/>
              </a:path>
            </a:pathLst>
          </a:custGeom>
          <a:solidFill>
            <a:schemeClr val="accent3"/>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87" name="Google Shape;187;p31"/>
          <p:cNvSpPr/>
          <p:nvPr/>
        </p:nvSpPr>
        <p:spPr>
          <a:xfrm>
            <a:off x="6465200" y="1402229"/>
            <a:ext cx="648386" cy="506650"/>
          </a:xfrm>
          <a:custGeom>
            <a:avLst/>
            <a:gdLst/>
            <a:ahLst/>
            <a:cxnLst/>
            <a:rect l="l" t="t" r="r" b="b"/>
            <a:pathLst>
              <a:path w="454211" h="356796" extrusionOk="0">
                <a:moveTo>
                  <a:pt x="21354" y="338980"/>
                </a:moveTo>
                <a:cubicBezTo>
                  <a:pt x="26458" y="308493"/>
                  <a:pt x="57840" y="296092"/>
                  <a:pt x="88147" y="286781"/>
                </a:cubicBezTo>
                <a:cubicBezTo>
                  <a:pt x="108427" y="282259"/>
                  <a:pt x="144778" y="263815"/>
                  <a:pt x="144778" y="224106"/>
                </a:cubicBezTo>
                <a:cubicBezTo>
                  <a:pt x="144778" y="190128"/>
                  <a:pt x="128572" y="173564"/>
                  <a:pt x="119843" y="164655"/>
                </a:cubicBezTo>
                <a:cubicBezTo>
                  <a:pt x="118723" y="163536"/>
                  <a:pt x="117739" y="162551"/>
                  <a:pt x="116978" y="161655"/>
                </a:cubicBezTo>
                <a:cubicBezTo>
                  <a:pt x="116754" y="161387"/>
                  <a:pt x="116485" y="161073"/>
                  <a:pt x="116216" y="160805"/>
                </a:cubicBezTo>
                <a:cubicBezTo>
                  <a:pt x="115455" y="159596"/>
                  <a:pt x="111382" y="151583"/>
                  <a:pt x="116798" y="132333"/>
                </a:cubicBezTo>
                <a:cubicBezTo>
                  <a:pt x="117873" y="128483"/>
                  <a:pt x="117425" y="124409"/>
                  <a:pt x="115545" y="120783"/>
                </a:cubicBezTo>
                <a:cubicBezTo>
                  <a:pt x="110441" y="111023"/>
                  <a:pt x="96832" y="85103"/>
                  <a:pt x="105920" y="65853"/>
                </a:cubicBezTo>
                <a:cubicBezTo>
                  <a:pt x="118186" y="39798"/>
                  <a:pt x="129154" y="34650"/>
                  <a:pt x="149031" y="27129"/>
                </a:cubicBezTo>
                <a:cubicBezTo>
                  <a:pt x="150016" y="26726"/>
                  <a:pt x="150956" y="26323"/>
                  <a:pt x="151851" y="25786"/>
                </a:cubicBezTo>
                <a:cubicBezTo>
                  <a:pt x="156865" y="23010"/>
                  <a:pt x="173161" y="17817"/>
                  <a:pt x="189904" y="17817"/>
                </a:cubicBezTo>
                <a:cubicBezTo>
                  <a:pt x="199126" y="17817"/>
                  <a:pt x="206960" y="19340"/>
                  <a:pt x="213183" y="22339"/>
                </a:cubicBezTo>
                <a:cubicBezTo>
                  <a:pt x="220614" y="25920"/>
                  <a:pt x="227643" y="32501"/>
                  <a:pt x="237805" y="53049"/>
                </a:cubicBezTo>
                <a:cubicBezTo>
                  <a:pt x="252175" y="82148"/>
                  <a:pt x="248549" y="106950"/>
                  <a:pt x="238611" y="118679"/>
                </a:cubicBezTo>
                <a:cubicBezTo>
                  <a:pt x="234985" y="122932"/>
                  <a:pt x="233731" y="128304"/>
                  <a:pt x="235209" y="133407"/>
                </a:cubicBezTo>
                <a:cubicBezTo>
                  <a:pt x="240223" y="151359"/>
                  <a:pt x="236507" y="158566"/>
                  <a:pt x="235746" y="159865"/>
                </a:cubicBezTo>
                <a:cubicBezTo>
                  <a:pt x="235164" y="160402"/>
                  <a:pt x="234537" y="160984"/>
                  <a:pt x="234045" y="161611"/>
                </a:cubicBezTo>
                <a:cubicBezTo>
                  <a:pt x="233239" y="162551"/>
                  <a:pt x="232254" y="163536"/>
                  <a:pt x="231180" y="164610"/>
                </a:cubicBezTo>
                <a:cubicBezTo>
                  <a:pt x="222495" y="173474"/>
                  <a:pt x="206244" y="190083"/>
                  <a:pt x="206244" y="224061"/>
                </a:cubicBezTo>
                <a:cubicBezTo>
                  <a:pt x="206244" y="263770"/>
                  <a:pt x="242595" y="282214"/>
                  <a:pt x="262920" y="286736"/>
                </a:cubicBezTo>
                <a:cubicBezTo>
                  <a:pt x="292869" y="295913"/>
                  <a:pt x="324565" y="308269"/>
                  <a:pt x="329668" y="338935"/>
                </a:cubicBezTo>
                <a:lnTo>
                  <a:pt x="21354" y="338935"/>
                </a:lnTo>
                <a:close/>
                <a:moveTo>
                  <a:pt x="268829" y="269679"/>
                </a:moveTo>
                <a:cubicBezTo>
                  <a:pt x="268829" y="269679"/>
                  <a:pt x="226882" y="261218"/>
                  <a:pt x="226882" y="224106"/>
                </a:cubicBezTo>
                <a:cubicBezTo>
                  <a:pt x="226882" y="191515"/>
                  <a:pt x="244117" y="180055"/>
                  <a:pt x="250743" y="172131"/>
                </a:cubicBezTo>
                <a:cubicBezTo>
                  <a:pt x="250743" y="172131"/>
                  <a:pt x="264397" y="162014"/>
                  <a:pt x="255264" y="129289"/>
                </a:cubicBezTo>
                <a:cubicBezTo>
                  <a:pt x="270530" y="111337"/>
                  <a:pt x="273351" y="79641"/>
                  <a:pt x="256787" y="46111"/>
                </a:cubicBezTo>
                <a:cubicBezTo>
                  <a:pt x="246400" y="25070"/>
                  <a:pt x="237178" y="13475"/>
                  <a:pt x="223166" y="6805"/>
                </a:cubicBezTo>
                <a:cubicBezTo>
                  <a:pt x="212914" y="1835"/>
                  <a:pt x="201230" y="0"/>
                  <a:pt x="189904" y="0"/>
                </a:cubicBezTo>
                <a:cubicBezTo>
                  <a:pt x="168729" y="0"/>
                  <a:pt x="148673" y="6357"/>
                  <a:pt x="140704" y="10789"/>
                </a:cubicBezTo>
                <a:cubicBezTo>
                  <a:pt x="117291" y="19698"/>
                  <a:pt x="101533" y="27890"/>
                  <a:pt x="86804" y="59093"/>
                </a:cubicBezTo>
                <a:cubicBezTo>
                  <a:pt x="74807" y="84476"/>
                  <a:pt x="89222" y="113799"/>
                  <a:pt x="96698" y="128125"/>
                </a:cubicBezTo>
                <a:cubicBezTo>
                  <a:pt x="87565" y="160850"/>
                  <a:pt x="100234" y="172131"/>
                  <a:pt x="100234" y="172131"/>
                </a:cubicBezTo>
                <a:cubicBezTo>
                  <a:pt x="106905" y="180055"/>
                  <a:pt x="124140" y="191560"/>
                  <a:pt x="124140" y="224106"/>
                </a:cubicBezTo>
                <a:cubicBezTo>
                  <a:pt x="124140" y="261218"/>
                  <a:pt x="82193" y="269679"/>
                  <a:pt x="82193" y="269679"/>
                </a:cubicBezTo>
                <a:cubicBezTo>
                  <a:pt x="55556" y="277782"/>
                  <a:pt x="0" y="294391"/>
                  <a:pt x="0" y="347888"/>
                </a:cubicBezTo>
                <a:cubicBezTo>
                  <a:pt x="0" y="347888"/>
                  <a:pt x="0" y="356797"/>
                  <a:pt x="10341" y="356797"/>
                </a:cubicBezTo>
                <a:lnTo>
                  <a:pt x="340726" y="356797"/>
                </a:lnTo>
                <a:cubicBezTo>
                  <a:pt x="351022" y="356797"/>
                  <a:pt x="351022" y="347888"/>
                  <a:pt x="351022" y="347888"/>
                </a:cubicBezTo>
                <a:cubicBezTo>
                  <a:pt x="351022" y="294391"/>
                  <a:pt x="295466" y="277782"/>
                  <a:pt x="268829" y="269679"/>
                </a:cubicBezTo>
                <a:moveTo>
                  <a:pt x="379315" y="260547"/>
                </a:moveTo>
                <a:cubicBezTo>
                  <a:pt x="379315" y="260547"/>
                  <a:pt x="341084" y="252936"/>
                  <a:pt x="341084" y="219540"/>
                </a:cubicBezTo>
                <a:cubicBezTo>
                  <a:pt x="341084" y="190217"/>
                  <a:pt x="359394" y="179876"/>
                  <a:pt x="365482" y="172713"/>
                </a:cubicBezTo>
                <a:cubicBezTo>
                  <a:pt x="365482" y="172713"/>
                  <a:pt x="377927" y="163580"/>
                  <a:pt x="369601" y="134123"/>
                </a:cubicBezTo>
                <a:cubicBezTo>
                  <a:pt x="383479" y="118007"/>
                  <a:pt x="386747" y="89445"/>
                  <a:pt x="371615" y="59272"/>
                </a:cubicBezTo>
                <a:cubicBezTo>
                  <a:pt x="362125" y="40291"/>
                  <a:pt x="350530" y="29949"/>
                  <a:pt x="337726" y="23906"/>
                </a:cubicBezTo>
                <a:cubicBezTo>
                  <a:pt x="328325" y="19474"/>
                  <a:pt x="317715" y="17817"/>
                  <a:pt x="307329" y="17817"/>
                </a:cubicBezTo>
                <a:cubicBezTo>
                  <a:pt x="291884" y="17817"/>
                  <a:pt x="277201" y="21444"/>
                  <a:pt x="268202" y="24980"/>
                </a:cubicBezTo>
                <a:cubicBezTo>
                  <a:pt x="270844" y="29367"/>
                  <a:pt x="273351" y="34068"/>
                  <a:pt x="275813" y="39037"/>
                </a:cubicBezTo>
                <a:cubicBezTo>
                  <a:pt x="276171" y="39754"/>
                  <a:pt x="276395" y="40470"/>
                  <a:pt x="276753" y="41186"/>
                </a:cubicBezTo>
                <a:cubicBezTo>
                  <a:pt x="282573" y="38948"/>
                  <a:pt x="294302" y="35635"/>
                  <a:pt x="307329" y="35635"/>
                </a:cubicBezTo>
                <a:cubicBezTo>
                  <a:pt x="315477" y="35635"/>
                  <a:pt x="322326" y="36933"/>
                  <a:pt x="327833" y="39530"/>
                </a:cubicBezTo>
                <a:cubicBezTo>
                  <a:pt x="334234" y="42529"/>
                  <a:pt x="343770" y="48618"/>
                  <a:pt x="352634" y="66345"/>
                </a:cubicBezTo>
                <a:cubicBezTo>
                  <a:pt x="365213" y="91505"/>
                  <a:pt x="361901" y="113172"/>
                  <a:pt x="352992" y="123514"/>
                </a:cubicBezTo>
                <a:cubicBezTo>
                  <a:pt x="349321" y="127766"/>
                  <a:pt x="348068" y="133228"/>
                  <a:pt x="349500" y="138376"/>
                </a:cubicBezTo>
                <a:cubicBezTo>
                  <a:pt x="353663" y="153150"/>
                  <a:pt x="351022" y="159328"/>
                  <a:pt x="350306" y="160581"/>
                </a:cubicBezTo>
                <a:cubicBezTo>
                  <a:pt x="349769" y="161073"/>
                  <a:pt x="349276" y="161611"/>
                  <a:pt x="348784" y="162193"/>
                </a:cubicBezTo>
                <a:cubicBezTo>
                  <a:pt x="348381" y="162640"/>
                  <a:pt x="346948" y="163983"/>
                  <a:pt x="345919" y="164968"/>
                </a:cubicBezTo>
                <a:cubicBezTo>
                  <a:pt x="337010" y="173250"/>
                  <a:pt x="320446" y="188605"/>
                  <a:pt x="320446" y="219540"/>
                </a:cubicBezTo>
                <a:cubicBezTo>
                  <a:pt x="320446" y="256339"/>
                  <a:pt x="354425" y="273440"/>
                  <a:pt x="373451" y="277648"/>
                </a:cubicBezTo>
                <a:cubicBezTo>
                  <a:pt x="400669" y="285840"/>
                  <a:pt x="427172" y="296092"/>
                  <a:pt x="432633" y="321073"/>
                </a:cubicBezTo>
                <a:lnTo>
                  <a:pt x="367273" y="321073"/>
                </a:lnTo>
                <a:cubicBezTo>
                  <a:pt x="369153" y="326579"/>
                  <a:pt x="370451" y="332488"/>
                  <a:pt x="371078" y="338935"/>
                </a:cubicBezTo>
                <a:lnTo>
                  <a:pt x="444810" y="338935"/>
                </a:lnTo>
                <a:cubicBezTo>
                  <a:pt x="454211" y="338935"/>
                  <a:pt x="454211" y="330921"/>
                  <a:pt x="454211" y="330921"/>
                </a:cubicBezTo>
                <a:cubicBezTo>
                  <a:pt x="454256" y="282796"/>
                  <a:pt x="403624" y="267844"/>
                  <a:pt x="379315" y="260547"/>
                </a:cubicBezTo>
              </a:path>
            </a:pathLst>
          </a:custGeom>
          <a:solidFill>
            <a:schemeClr val="accent3"/>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88" name="Google Shape;188;p31"/>
          <p:cNvSpPr/>
          <p:nvPr/>
        </p:nvSpPr>
        <p:spPr>
          <a:xfrm>
            <a:off x="9167600" y="1402229"/>
            <a:ext cx="517196" cy="506650"/>
          </a:xfrm>
          <a:custGeom>
            <a:avLst/>
            <a:gdLst/>
            <a:ahLst/>
            <a:cxnLst/>
            <a:rect l="l" t="t" r="r" b="b"/>
            <a:pathLst>
              <a:path w="362309" h="356796" extrusionOk="0">
                <a:moveTo>
                  <a:pt x="197649" y="170296"/>
                </a:moveTo>
                <a:cubicBezTo>
                  <a:pt x="202215" y="170296"/>
                  <a:pt x="205886" y="166669"/>
                  <a:pt x="205886" y="162193"/>
                </a:cubicBezTo>
                <a:cubicBezTo>
                  <a:pt x="205886" y="157716"/>
                  <a:pt x="202215" y="154090"/>
                  <a:pt x="197649" y="154090"/>
                </a:cubicBezTo>
                <a:cubicBezTo>
                  <a:pt x="193082" y="154090"/>
                  <a:pt x="189411" y="157716"/>
                  <a:pt x="189411" y="162193"/>
                </a:cubicBezTo>
                <a:cubicBezTo>
                  <a:pt x="189411" y="166669"/>
                  <a:pt x="193082" y="170296"/>
                  <a:pt x="197649" y="170296"/>
                </a:cubicBezTo>
                <a:moveTo>
                  <a:pt x="271784" y="81074"/>
                </a:moveTo>
                <a:cubicBezTo>
                  <a:pt x="276350" y="81074"/>
                  <a:pt x="280021" y="84700"/>
                  <a:pt x="280021" y="89177"/>
                </a:cubicBezTo>
                <a:cubicBezTo>
                  <a:pt x="280021" y="93654"/>
                  <a:pt x="276350" y="97280"/>
                  <a:pt x="271784" y="97280"/>
                </a:cubicBezTo>
                <a:cubicBezTo>
                  <a:pt x="267217" y="97280"/>
                  <a:pt x="263546" y="93654"/>
                  <a:pt x="263546" y="89177"/>
                </a:cubicBezTo>
                <a:cubicBezTo>
                  <a:pt x="263546" y="84700"/>
                  <a:pt x="267262" y="81074"/>
                  <a:pt x="271784" y="81074"/>
                </a:cubicBezTo>
                <a:moveTo>
                  <a:pt x="271784" y="113530"/>
                </a:moveTo>
                <a:cubicBezTo>
                  <a:pt x="285438" y="113530"/>
                  <a:pt x="296495" y="102607"/>
                  <a:pt x="296495" y="89177"/>
                </a:cubicBezTo>
                <a:cubicBezTo>
                  <a:pt x="296495" y="75747"/>
                  <a:pt x="285438" y="64868"/>
                  <a:pt x="271784" y="64868"/>
                </a:cubicBezTo>
                <a:cubicBezTo>
                  <a:pt x="258130" y="64868"/>
                  <a:pt x="247027" y="75747"/>
                  <a:pt x="247027" y="89177"/>
                </a:cubicBezTo>
                <a:cubicBezTo>
                  <a:pt x="247072" y="102607"/>
                  <a:pt x="258130" y="113530"/>
                  <a:pt x="271784" y="113530"/>
                </a:cubicBezTo>
                <a:moveTo>
                  <a:pt x="222360" y="194604"/>
                </a:moveTo>
                <a:cubicBezTo>
                  <a:pt x="226927" y="194604"/>
                  <a:pt x="230598" y="190978"/>
                  <a:pt x="230598" y="186501"/>
                </a:cubicBezTo>
                <a:cubicBezTo>
                  <a:pt x="230598" y="182025"/>
                  <a:pt x="226927" y="178398"/>
                  <a:pt x="222360" y="178398"/>
                </a:cubicBezTo>
                <a:cubicBezTo>
                  <a:pt x="217794" y="178398"/>
                  <a:pt x="214123" y="182025"/>
                  <a:pt x="214123" y="186501"/>
                </a:cubicBezTo>
                <a:cubicBezTo>
                  <a:pt x="214123" y="190978"/>
                  <a:pt x="217794" y="194604"/>
                  <a:pt x="222360" y="194604"/>
                </a:cubicBezTo>
                <a:moveTo>
                  <a:pt x="172937" y="129736"/>
                </a:moveTo>
                <a:cubicBezTo>
                  <a:pt x="168371" y="129736"/>
                  <a:pt x="164700" y="133362"/>
                  <a:pt x="164700" y="137839"/>
                </a:cubicBezTo>
                <a:cubicBezTo>
                  <a:pt x="164700" y="142316"/>
                  <a:pt x="168371" y="145942"/>
                  <a:pt x="172937" y="145942"/>
                </a:cubicBezTo>
                <a:cubicBezTo>
                  <a:pt x="177503" y="145942"/>
                  <a:pt x="181174" y="142316"/>
                  <a:pt x="181174" y="137839"/>
                </a:cubicBezTo>
                <a:cubicBezTo>
                  <a:pt x="181174" y="133362"/>
                  <a:pt x="177458" y="129736"/>
                  <a:pt x="172937" y="129736"/>
                </a:cubicBezTo>
                <a:moveTo>
                  <a:pt x="29502" y="327743"/>
                </a:moveTo>
                <a:lnTo>
                  <a:pt x="59272" y="254235"/>
                </a:lnTo>
                <a:cubicBezTo>
                  <a:pt x="63257" y="261532"/>
                  <a:pt x="68226" y="268471"/>
                  <a:pt x="74046" y="274917"/>
                </a:cubicBezTo>
                <a:cubicBezTo>
                  <a:pt x="82820" y="284632"/>
                  <a:pt x="93027" y="292556"/>
                  <a:pt x="104085" y="298465"/>
                </a:cubicBezTo>
                <a:lnTo>
                  <a:pt x="29502" y="327743"/>
                </a:lnTo>
                <a:close/>
                <a:moveTo>
                  <a:pt x="63883" y="199215"/>
                </a:moveTo>
                <a:lnTo>
                  <a:pt x="0" y="356797"/>
                </a:lnTo>
                <a:lnTo>
                  <a:pt x="160133" y="293943"/>
                </a:lnTo>
                <a:cubicBezTo>
                  <a:pt x="157268" y="294302"/>
                  <a:pt x="154403" y="294436"/>
                  <a:pt x="151583" y="294436"/>
                </a:cubicBezTo>
                <a:cubicBezTo>
                  <a:pt x="102607" y="294436"/>
                  <a:pt x="58243" y="247788"/>
                  <a:pt x="63883" y="199215"/>
                </a:cubicBezTo>
                <a:moveTo>
                  <a:pt x="276887" y="176026"/>
                </a:moveTo>
                <a:cubicBezTo>
                  <a:pt x="273619" y="179249"/>
                  <a:pt x="268516" y="184532"/>
                  <a:pt x="262562" y="190665"/>
                </a:cubicBezTo>
                <a:cubicBezTo>
                  <a:pt x="251952" y="201588"/>
                  <a:pt x="235612" y="218421"/>
                  <a:pt x="225897" y="227195"/>
                </a:cubicBezTo>
                <a:lnTo>
                  <a:pt x="131706" y="134482"/>
                </a:lnTo>
                <a:cubicBezTo>
                  <a:pt x="140615" y="124946"/>
                  <a:pt x="157716" y="108875"/>
                  <a:pt x="168818" y="98444"/>
                </a:cubicBezTo>
                <a:cubicBezTo>
                  <a:pt x="175041" y="92579"/>
                  <a:pt x="180413" y="87520"/>
                  <a:pt x="183681" y="84297"/>
                </a:cubicBezTo>
                <a:cubicBezTo>
                  <a:pt x="228270" y="40425"/>
                  <a:pt x="313955" y="16385"/>
                  <a:pt x="346008" y="16206"/>
                </a:cubicBezTo>
                <a:cubicBezTo>
                  <a:pt x="345919" y="42484"/>
                  <a:pt x="323445" y="130229"/>
                  <a:pt x="276887" y="176026"/>
                </a:cubicBezTo>
                <a:moveTo>
                  <a:pt x="214392" y="240581"/>
                </a:moveTo>
                <a:cubicBezTo>
                  <a:pt x="208393" y="262203"/>
                  <a:pt x="200424" y="282035"/>
                  <a:pt x="191650" y="297928"/>
                </a:cubicBezTo>
                <a:cubicBezTo>
                  <a:pt x="188024" y="288347"/>
                  <a:pt x="182831" y="277514"/>
                  <a:pt x="175489" y="266143"/>
                </a:cubicBezTo>
                <a:cubicBezTo>
                  <a:pt x="172400" y="261397"/>
                  <a:pt x="167117" y="258667"/>
                  <a:pt x="161611" y="258667"/>
                </a:cubicBezTo>
                <a:cubicBezTo>
                  <a:pt x="160313" y="258667"/>
                  <a:pt x="158970" y="258801"/>
                  <a:pt x="157671" y="259114"/>
                </a:cubicBezTo>
                <a:cubicBezTo>
                  <a:pt x="154493" y="259875"/>
                  <a:pt x="151225" y="260278"/>
                  <a:pt x="147957" y="260278"/>
                </a:cubicBezTo>
                <a:cubicBezTo>
                  <a:pt x="135825" y="260278"/>
                  <a:pt x="124006" y="254951"/>
                  <a:pt x="113754" y="244878"/>
                </a:cubicBezTo>
                <a:cubicBezTo>
                  <a:pt x="100682" y="232030"/>
                  <a:pt x="95534" y="216675"/>
                  <a:pt x="99294" y="201678"/>
                </a:cubicBezTo>
                <a:cubicBezTo>
                  <a:pt x="100996" y="194918"/>
                  <a:pt x="98086" y="187844"/>
                  <a:pt x="92132" y="184129"/>
                </a:cubicBezTo>
                <a:cubicBezTo>
                  <a:pt x="80582" y="176876"/>
                  <a:pt x="69569" y="171818"/>
                  <a:pt x="59809" y="168236"/>
                </a:cubicBezTo>
                <a:cubicBezTo>
                  <a:pt x="75971" y="159551"/>
                  <a:pt x="96071" y="151762"/>
                  <a:pt x="118097" y="145853"/>
                </a:cubicBezTo>
                <a:cubicBezTo>
                  <a:pt x="118544" y="145718"/>
                  <a:pt x="118903" y="145450"/>
                  <a:pt x="119350" y="145271"/>
                </a:cubicBezTo>
                <a:lnTo>
                  <a:pt x="214974" y="239372"/>
                </a:lnTo>
                <a:cubicBezTo>
                  <a:pt x="214795" y="239775"/>
                  <a:pt x="214526" y="240133"/>
                  <a:pt x="214392" y="240581"/>
                </a:cubicBezTo>
                <a:moveTo>
                  <a:pt x="359483" y="2776"/>
                </a:moveTo>
                <a:cubicBezTo>
                  <a:pt x="357648" y="895"/>
                  <a:pt x="352992" y="0"/>
                  <a:pt x="346322" y="0"/>
                </a:cubicBezTo>
                <a:cubicBezTo>
                  <a:pt x="311537" y="0"/>
                  <a:pt x="220614" y="24980"/>
                  <a:pt x="171997" y="72837"/>
                </a:cubicBezTo>
                <a:cubicBezTo>
                  <a:pt x="160536" y="84118"/>
                  <a:pt x="122529" y="118544"/>
                  <a:pt x="113710" y="130184"/>
                </a:cubicBezTo>
                <a:cubicBezTo>
                  <a:pt x="85193" y="137884"/>
                  <a:pt x="43648" y="153284"/>
                  <a:pt x="20504" y="176071"/>
                </a:cubicBezTo>
                <a:cubicBezTo>
                  <a:pt x="20504" y="176071"/>
                  <a:pt x="48752" y="176160"/>
                  <a:pt x="83268" y="197783"/>
                </a:cubicBezTo>
                <a:cubicBezTo>
                  <a:pt x="78254" y="217883"/>
                  <a:pt x="84611" y="239148"/>
                  <a:pt x="102070" y="256339"/>
                </a:cubicBezTo>
                <a:cubicBezTo>
                  <a:pt x="115679" y="269724"/>
                  <a:pt x="131796" y="276529"/>
                  <a:pt x="147912" y="276529"/>
                </a:cubicBezTo>
                <a:cubicBezTo>
                  <a:pt x="152478" y="276529"/>
                  <a:pt x="157045" y="275992"/>
                  <a:pt x="161566" y="274872"/>
                </a:cubicBezTo>
                <a:cubicBezTo>
                  <a:pt x="183547" y="308806"/>
                  <a:pt x="183636" y="336652"/>
                  <a:pt x="183636" y="336652"/>
                </a:cubicBezTo>
                <a:cubicBezTo>
                  <a:pt x="206781" y="313865"/>
                  <a:pt x="222405" y="272992"/>
                  <a:pt x="230239" y="244923"/>
                </a:cubicBezTo>
                <a:cubicBezTo>
                  <a:pt x="242103" y="236238"/>
                  <a:pt x="277066" y="198857"/>
                  <a:pt x="288527" y="187576"/>
                </a:cubicBezTo>
                <a:cubicBezTo>
                  <a:pt x="346456" y="130497"/>
                  <a:pt x="371168" y="14236"/>
                  <a:pt x="359483" y="2776"/>
                </a:cubicBezTo>
              </a:path>
            </a:pathLst>
          </a:custGeom>
          <a:solidFill>
            <a:schemeClr val="accent3"/>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89" name="Google Shape;189;p31"/>
          <p:cNvSpPr/>
          <p:nvPr/>
        </p:nvSpPr>
        <p:spPr>
          <a:xfrm>
            <a:off x="9167600" y="3972424"/>
            <a:ext cx="517188" cy="509326"/>
          </a:xfrm>
          <a:custGeom>
            <a:avLst/>
            <a:gdLst/>
            <a:ahLst/>
            <a:cxnLst/>
            <a:rect l="l" t="t" r="r" b="b"/>
            <a:pathLst>
              <a:path w="362303" h="356796" extrusionOk="0">
                <a:moveTo>
                  <a:pt x="181174" y="340591"/>
                </a:moveTo>
                <a:cubicBezTo>
                  <a:pt x="90207" y="340591"/>
                  <a:pt x="16474" y="267978"/>
                  <a:pt x="16474" y="178398"/>
                </a:cubicBezTo>
                <a:cubicBezTo>
                  <a:pt x="16474" y="88819"/>
                  <a:pt x="90207" y="16251"/>
                  <a:pt x="181174" y="16251"/>
                </a:cubicBezTo>
                <a:cubicBezTo>
                  <a:pt x="272142" y="16251"/>
                  <a:pt x="345874" y="88863"/>
                  <a:pt x="345874" y="178398"/>
                </a:cubicBezTo>
                <a:cubicBezTo>
                  <a:pt x="345829" y="267978"/>
                  <a:pt x="272142" y="340591"/>
                  <a:pt x="181174" y="340591"/>
                </a:cubicBezTo>
                <a:moveTo>
                  <a:pt x="306613" y="306881"/>
                </a:moveTo>
                <a:cubicBezTo>
                  <a:pt x="340905" y="274425"/>
                  <a:pt x="362304" y="228896"/>
                  <a:pt x="362304" y="178398"/>
                </a:cubicBezTo>
                <a:cubicBezTo>
                  <a:pt x="362304" y="79865"/>
                  <a:pt x="281185" y="0"/>
                  <a:pt x="181174" y="0"/>
                </a:cubicBezTo>
                <a:cubicBezTo>
                  <a:pt x="81119" y="0"/>
                  <a:pt x="0" y="79865"/>
                  <a:pt x="0" y="178398"/>
                </a:cubicBezTo>
                <a:cubicBezTo>
                  <a:pt x="0" y="228941"/>
                  <a:pt x="21444" y="274470"/>
                  <a:pt x="55691" y="306881"/>
                </a:cubicBezTo>
                <a:lnTo>
                  <a:pt x="35366" y="342919"/>
                </a:lnTo>
                <a:cubicBezTo>
                  <a:pt x="33889" y="344396"/>
                  <a:pt x="32949" y="346411"/>
                  <a:pt x="32949" y="348649"/>
                </a:cubicBezTo>
                <a:cubicBezTo>
                  <a:pt x="32949" y="353126"/>
                  <a:pt x="36620" y="356752"/>
                  <a:pt x="41186" y="356752"/>
                </a:cubicBezTo>
                <a:cubicBezTo>
                  <a:pt x="43425" y="356752"/>
                  <a:pt x="45529" y="355857"/>
                  <a:pt x="47006" y="354380"/>
                </a:cubicBezTo>
                <a:cubicBezTo>
                  <a:pt x="47946" y="353484"/>
                  <a:pt x="48528" y="352231"/>
                  <a:pt x="48931" y="350932"/>
                </a:cubicBezTo>
                <a:lnTo>
                  <a:pt x="67823" y="317402"/>
                </a:lnTo>
                <a:cubicBezTo>
                  <a:pt x="98891" y="341979"/>
                  <a:pt x="138242" y="356752"/>
                  <a:pt x="181129" y="356752"/>
                </a:cubicBezTo>
                <a:cubicBezTo>
                  <a:pt x="224061" y="356752"/>
                  <a:pt x="263412" y="341979"/>
                  <a:pt x="294436" y="317402"/>
                </a:cubicBezTo>
                <a:lnTo>
                  <a:pt x="313373" y="350977"/>
                </a:lnTo>
                <a:cubicBezTo>
                  <a:pt x="314402" y="354335"/>
                  <a:pt x="317402" y="356797"/>
                  <a:pt x="321118" y="356797"/>
                </a:cubicBezTo>
                <a:cubicBezTo>
                  <a:pt x="325684" y="356797"/>
                  <a:pt x="329355" y="353171"/>
                  <a:pt x="329355" y="348694"/>
                </a:cubicBezTo>
                <a:cubicBezTo>
                  <a:pt x="329355" y="346456"/>
                  <a:pt x="328415" y="344441"/>
                  <a:pt x="326982" y="342964"/>
                </a:cubicBezTo>
                <a:lnTo>
                  <a:pt x="306613" y="306881"/>
                </a:lnTo>
                <a:close/>
                <a:moveTo>
                  <a:pt x="181174" y="275723"/>
                </a:moveTo>
                <a:cubicBezTo>
                  <a:pt x="126603" y="275723"/>
                  <a:pt x="82372" y="232119"/>
                  <a:pt x="82372" y="178398"/>
                </a:cubicBezTo>
                <a:cubicBezTo>
                  <a:pt x="82372" y="124677"/>
                  <a:pt x="126603" y="81074"/>
                  <a:pt x="181174" y="81074"/>
                </a:cubicBezTo>
                <a:cubicBezTo>
                  <a:pt x="235746" y="81074"/>
                  <a:pt x="279976" y="124633"/>
                  <a:pt x="279976" y="178398"/>
                </a:cubicBezTo>
                <a:cubicBezTo>
                  <a:pt x="279976" y="232119"/>
                  <a:pt x="235701" y="275723"/>
                  <a:pt x="181174" y="275723"/>
                </a:cubicBezTo>
                <a:moveTo>
                  <a:pt x="181174" y="64868"/>
                </a:moveTo>
                <a:cubicBezTo>
                  <a:pt x="117470" y="64868"/>
                  <a:pt x="65898" y="115679"/>
                  <a:pt x="65898" y="178398"/>
                </a:cubicBezTo>
                <a:cubicBezTo>
                  <a:pt x="65898" y="241118"/>
                  <a:pt x="117515" y="291929"/>
                  <a:pt x="181174" y="291929"/>
                </a:cubicBezTo>
                <a:cubicBezTo>
                  <a:pt x="244834" y="291929"/>
                  <a:pt x="296451" y="241118"/>
                  <a:pt x="296451" y="178398"/>
                </a:cubicBezTo>
                <a:cubicBezTo>
                  <a:pt x="296451" y="115724"/>
                  <a:pt x="244834" y="64868"/>
                  <a:pt x="181174" y="64868"/>
                </a:cubicBezTo>
                <a:moveTo>
                  <a:pt x="181174" y="210855"/>
                </a:moveTo>
                <a:cubicBezTo>
                  <a:pt x="162999" y="210855"/>
                  <a:pt x="148225" y="196305"/>
                  <a:pt x="148225" y="178398"/>
                </a:cubicBezTo>
                <a:cubicBezTo>
                  <a:pt x="148225" y="160491"/>
                  <a:pt x="162999" y="145987"/>
                  <a:pt x="181174" y="145987"/>
                </a:cubicBezTo>
                <a:cubicBezTo>
                  <a:pt x="199350" y="145987"/>
                  <a:pt x="214123" y="160536"/>
                  <a:pt x="214123" y="178398"/>
                </a:cubicBezTo>
                <a:cubicBezTo>
                  <a:pt x="214078" y="196305"/>
                  <a:pt x="199350" y="210855"/>
                  <a:pt x="181174" y="210855"/>
                </a:cubicBezTo>
                <a:moveTo>
                  <a:pt x="181174" y="129736"/>
                </a:moveTo>
                <a:cubicBezTo>
                  <a:pt x="153866" y="129736"/>
                  <a:pt x="131796" y="151538"/>
                  <a:pt x="131796" y="178398"/>
                </a:cubicBezTo>
                <a:cubicBezTo>
                  <a:pt x="131796" y="205259"/>
                  <a:pt x="153911" y="227061"/>
                  <a:pt x="181174" y="227061"/>
                </a:cubicBezTo>
                <a:cubicBezTo>
                  <a:pt x="208438" y="227061"/>
                  <a:pt x="230553" y="205259"/>
                  <a:pt x="230553" y="178398"/>
                </a:cubicBezTo>
                <a:cubicBezTo>
                  <a:pt x="230553" y="151538"/>
                  <a:pt x="208438" y="129736"/>
                  <a:pt x="181174" y="129736"/>
                </a:cubicBezTo>
              </a:path>
            </a:pathLst>
          </a:custGeom>
          <a:solidFill>
            <a:schemeClr val="accent3"/>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0" name="Google Shape;190;p31"/>
          <p:cNvSpPr/>
          <p:nvPr/>
        </p:nvSpPr>
        <p:spPr>
          <a:xfrm>
            <a:off x="6465200" y="3972424"/>
            <a:ext cx="517188" cy="509326"/>
          </a:xfrm>
          <a:custGeom>
            <a:avLst/>
            <a:gdLst/>
            <a:ahLst/>
            <a:cxnLst/>
            <a:rect l="l" t="t" r="r" b="b"/>
            <a:pathLst>
              <a:path w="362303" h="356796" extrusionOk="0">
                <a:moveTo>
                  <a:pt x="131751" y="312209"/>
                </a:moveTo>
                <a:cubicBezTo>
                  <a:pt x="122081" y="312209"/>
                  <a:pt x="112098" y="311000"/>
                  <a:pt x="102070" y="308627"/>
                </a:cubicBezTo>
                <a:cubicBezTo>
                  <a:pt x="100906" y="308359"/>
                  <a:pt x="99742" y="308224"/>
                  <a:pt x="98533" y="308224"/>
                </a:cubicBezTo>
                <a:cubicBezTo>
                  <a:pt x="96519" y="308224"/>
                  <a:pt x="94504" y="308627"/>
                  <a:pt x="92624" y="309388"/>
                </a:cubicBezTo>
                <a:lnTo>
                  <a:pt x="49558" y="327340"/>
                </a:lnTo>
                <a:lnTo>
                  <a:pt x="56407" y="301375"/>
                </a:lnTo>
                <a:cubicBezTo>
                  <a:pt x="58243" y="294481"/>
                  <a:pt x="56094" y="287139"/>
                  <a:pt x="50945" y="282617"/>
                </a:cubicBezTo>
                <a:cubicBezTo>
                  <a:pt x="28696" y="263099"/>
                  <a:pt x="16430" y="237178"/>
                  <a:pt x="16430" y="209646"/>
                </a:cubicBezTo>
                <a:cubicBezTo>
                  <a:pt x="16430" y="153105"/>
                  <a:pt x="68136" y="107084"/>
                  <a:pt x="131706" y="107084"/>
                </a:cubicBezTo>
                <a:cubicBezTo>
                  <a:pt x="195276" y="107084"/>
                  <a:pt x="246982" y="153105"/>
                  <a:pt x="246982" y="209646"/>
                </a:cubicBezTo>
                <a:cubicBezTo>
                  <a:pt x="246982" y="266188"/>
                  <a:pt x="195321" y="312209"/>
                  <a:pt x="131751" y="312209"/>
                </a:cubicBezTo>
                <a:moveTo>
                  <a:pt x="131751" y="89177"/>
                </a:moveTo>
                <a:cubicBezTo>
                  <a:pt x="59004" y="89177"/>
                  <a:pt x="0" y="143122"/>
                  <a:pt x="0" y="209601"/>
                </a:cubicBezTo>
                <a:cubicBezTo>
                  <a:pt x="0" y="243759"/>
                  <a:pt x="15624" y="274514"/>
                  <a:pt x="40649" y="296450"/>
                </a:cubicBezTo>
                <a:lnTo>
                  <a:pt x="24712" y="356797"/>
                </a:lnTo>
                <a:lnTo>
                  <a:pt x="98578" y="326042"/>
                </a:lnTo>
                <a:cubicBezTo>
                  <a:pt x="109188" y="328593"/>
                  <a:pt x="120246" y="330026"/>
                  <a:pt x="131751" y="330026"/>
                </a:cubicBezTo>
                <a:cubicBezTo>
                  <a:pt x="204498" y="330026"/>
                  <a:pt x="263502" y="276126"/>
                  <a:pt x="263502" y="209601"/>
                </a:cubicBezTo>
                <a:cubicBezTo>
                  <a:pt x="263502" y="143122"/>
                  <a:pt x="204498" y="89177"/>
                  <a:pt x="131751" y="89177"/>
                </a:cubicBezTo>
                <a:moveTo>
                  <a:pt x="362304" y="120425"/>
                </a:moveTo>
                <a:cubicBezTo>
                  <a:pt x="362304" y="53900"/>
                  <a:pt x="303345" y="0"/>
                  <a:pt x="230553" y="0"/>
                </a:cubicBezTo>
                <a:cubicBezTo>
                  <a:pt x="176205" y="0"/>
                  <a:pt x="129602" y="30084"/>
                  <a:pt x="109457" y="73061"/>
                </a:cubicBezTo>
                <a:cubicBezTo>
                  <a:pt x="115948" y="72165"/>
                  <a:pt x="122529" y="71583"/>
                  <a:pt x="129289" y="71449"/>
                </a:cubicBezTo>
                <a:cubicBezTo>
                  <a:pt x="148852" y="39530"/>
                  <a:pt x="186904" y="17862"/>
                  <a:pt x="230553" y="17862"/>
                </a:cubicBezTo>
                <a:cubicBezTo>
                  <a:pt x="294123" y="17862"/>
                  <a:pt x="345829" y="63883"/>
                  <a:pt x="345829" y="120425"/>
                </a:cubicBezTo>
                <a:cubicBezTo>
                  <a:pt x="345829" y="148001"/>
                  <a:pt x="333563" y="173877"/>
                  <a:pt x="311313" y="193396"/>
                </a:cubicBezTo>
                <a:cubicBezTo>
                  <a:pt x="306165" y="197917"/>
                  <a:pt x="304016" y="205304"/>
                  <a:pt x="305852" y="212153"/>
                </a:cubicBezTo>
                <a:lnTo>
                  <a:pt x="312701" y="238118"/>
                </a:lnTo>
                <a:lnTo>
                  <a:pt x="278633" y="223927"/>
                </a:lnTo>
                <a:cubicBezTo>
                  <a:pt x="277962" y="229971"/>
                  <a:pt x="276753" y="235835"/>
                  <a:pt x="275231" y="241655"/>
                </a:cubicBezTo>
                <a:lnTo>
                  <a:pt x="337547" y="267620"/>
                </a:lnTo>
                <a:lnTo>
                  <a:pt x="321699" y="207274"/>
                </a:lnTo>
                <a:cubicBezTo>
                  <a:pt x="346680" y="185337"/>
                  <a:pt x="362304" y="154582"/>
                  <a:pt x="362304" y="120425"/>
                </a:cubicBezTo>
              </a:path>
            </a:pathLst>
          </a:custGeom>
          <a:solidFill>
            <a:schemeClr val="accent3"/>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1" name="Google Shape;191;p31"/>
          <p:cNvSpPr/>
          <p:nvPr/>
        </p:nvSpPr>
        <p:spPr>
          <a:xfrm>
            <a:off x="3762800" y="3972424"/>
            <a:ext cx="514568" cy="509326"/>
          </a:xfrm>
          <a:custGeom>
            <a:avLst/>
            <a:gdLst/>
            <a:ahLst/>
            <a:cxnLst/>
            <a:rect l="l" t="t" r="r" b="b"/>
            <a:pathLst>
              <a:path w="360468" h="356796" extrusionOk="0">
                <a:moveTo>
                  <a:pt x="343457" y="115769"/>
                </a:moveTo>
                <a:cubicBezTo>
                  <a:pt x="333876" y="202528"/>
                  <a:pt x="210676" y="321073"/>
                  <a:pt x="180279" y="339248"/>
                </a:cubicBezTo>
                <a:cubicBezTo>
                  <a:pt x="149837" y="321073"/>
                  <a:pt x="26637" y="202528"/>
                  <a:pt x="17101" y="115634"/>
                </a:cubicBezTo>
                <a:cubicBezTo>
                  <a:pt x="17101" y="115634"/>
                  <a:pt x="16430" y="110979"/>
                  <a:pt x="16430" y="105427"/>
                </a:cubicBezTo>
                <a:cubicBezTo>
                  <a:pt x="16430" y="56228"/>
                  <a:pt x="56855" y="16251"/>
                  <a:pt x="106547" y="16251"/>
                </a:cubicBezTo>
                <a:cubicBezTo>
                  <a:pt x="129871" y="16251"/>
                  <a:pt x="152031" y="25115"/>
                  <a:pt x="168908" y="41186"/>
                </a:cubicBezTo>
                <a:lnTo>
                  <a:pt x="180279" y="51975"/>
                </a:lnTo>
                <a:lnTo>
                  <a:pt x="191605" y="41186"/>
                </a:lnTo>
                <a:cubicBezTo>
                  <a:pt x="208527" y="25115"/>
                  <a:pt x="230642" y="16251"/>
                  <a:pt x="254011" y="16251"/>
                </a:cubicBezTo>
                <a:cubicBezTo>
                  <a:pt x="303703" y="16251"/>
                  <a:pt x="344128" y="56273"/>
                  <a:pt x="344128" y="105427"/>
                </a:cubicBezTo>
                <a:cubicBezTo>
                  <a:pt x="344083" y="111068"/>
                  <a:pt x="343457" y="115769"/>
                  <a:pt x="343457" y="115769"/>
                </a:cubicBezTo>
                <a:moveTo>
                  <a:pt x="360468" y="105427"/>
                </a:moveTo>
                <a:cubicBezTo>
                  <a:pt x="360468" y="47185"/>
                  <a:pt x="312791" y="0"/>
                  <a:pt x="253966" y="0"/>
                </a:cubicBezTo>
                <a:cubicBezTo>
                  <a:pt x="225315" y="0"/>
                  <a:pt x="199350" y="11237"/>
                  <a:pt x="180234" y="29457"/>
                </a:cubicBezTo>
                <a:cubicBezTo>
                  <a:pt x="161074" y="11237"/>
                  <a:pt x="135153" y="0"/>
                  <a:pt x="106502" y="0"/>
                </a:cubicBezTo>
                <a:cubicBezTo>
                  <a:pt x="47677" y="0"/>
                  <a:pt x="0" y="47185"/>
                  <a:pt x="0" y="105427"/>
                </a:cubicBezTo>
                <a:cubicBezTo>
                  <a:pt x="0" y="112187"/>
                  <a:pt x="1074" y="120290"/>
                  <a:pt x="761" y="117559"/>
                </a:cubicBezTo>
                <a:cubicBezTo>
                  <a:pt x="12222" y="221689"/>
                  <a:pt x="164476" y="356797"/>
                  <a:pt x="180234" y="356797"/>
                </a:cubicBezTo>
                <a:cubicBezTo>
                  <a:pt x="195992" y="356797"/>
                  <a:pt x="348247" y="221689"/>
                  <a:pt x="359707" y="117515"/>
                </a:cubicBezTo>
                <a:cubicBezTo>
                  <a:pt x="359394" y="120290"/>
                  <a:pt x="360468" y="112187"/>
                  <a:pt x="360468" y="105427"/>
                </a:cubicBezTo>
              </a:path>
            </a:pathLst>
          </a:custGeom>
          <a:solidFill>
            <a:schemeClr val="accent3"/>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2" name="Google Shape;192;p31"/>
          <p:cNvSpPr/>
          <p:nvPr/>
        </p:nvSpPr>
        <p:spPr>
          <a:xfrm>
            <a:off x="1060400" y="3972424"/>
            <a:ext cx="517257" cy="509326"/>
          </a:xfrm>
          <a:custGeom>
            <a:avLst/>
            <a:gdLst/>
            <a:ahLst/>
            <a:cxnLst/>
            <a:rect l="l" t="t" r="r" b="b"/>
            <a:pathLst>
              <a:path w="362352" h="356796" extrusionOk="0">
                <a:moveTo>
                  <a:pt x="148319" y="169473"/>
                </a:moveTo>
                <a:cubicBezTo>
                  <a:pt x="143753" y="169473"/>
                  <a:pt x="140082" y="173457"/>
                  <a:pt x="140082" y="178381"/>
                </a:cubicBezTo>
                <a:cubicBezTo>
                  <a:pt x="140082" y="183306"/>
                  <a:pt x="143753" y="187290"/>
                  <a:pt x="148319" y="187290"/>
                </a:cubicBezTo>
                <a:cubicBezTo>
                  <a:pt x="152886" y="187290"/>
                  <a:pt x="156557" y="183306"/>
                  <a:pt x="156557" y="178381"/>
                </a:cubicBezTo>
                <a:cubicBezTo>
                  <a:pt x="156557" y="173457"/>
                  <a:pt x="152886" y="169473"/>
                  <a:pt x="148319" y="169473"/>
                </a:cubicBezTo>
                <a:moveTo>
                  <a:pt x="341044" y="300418"/>
                </a:moveTo>
                <a:cubicBezTo>
                  <a:pt x="325957" y="313445"/>
                  <a:pt x="311497" y="312147"/>
                  <a:pt x="311497" y="312147"/>
                </a:cubicBezTo>
                <a:cubicBezTo>
                  <a:pt x="303931" y="312147"/>
                  <a:pt x="279802" y="295046"/>
                  <a:pt x="162421" y="206674"/>
                </a:cubicBezTo>
                <a:lnTo>
                  <a:pt x="186775" y="189081"/>
                </a:lnTo>
                <a:lnTo>
                  <a:pt x="341044" y="300418"/>
                </a:lnTo>
                <a:close/>
                <a:moveTo>
                  <a:pt x="114475" y="219836"/>
                </a:moveTo>
                <a:cubicBezTo>
                  <a:pt x="103283" y="215359"/>
                  <a:pt x="90435" y="213479"/>
                  <a:pt x="77676" y="213927"/>
                </a:cubicBezTo>
                <a:cubicBezTo>
                  <a:pt x="269595" y="69149"/>
                  <a:pt x="302365" y="44571"/>
                  <a:pt x="311497" y="44571"/>
                </a:cubicBezTo>
                <a:cubicBezTo>
                  <a:pt x="311497" y="44571"/>
                  <a:pt x="325957" y="43273"/>
                  <a:pt x="341044" y="56300"/>
                </a:cubicBezTo>
                <a:lnTo>
                  <a:pt x="114475" y="219836"/>
                </a:lnTo>
                <a:close/>
                <a:moveTo>
                  <a:pt x="96031" y="331889"/>
                </a:moveTo>
                <a:cubicBezTo>
                  <a:pt x="70693" y="346394"/>
                  <a:pt x="38236" y="337754"/>
                  <a:pt x="23597" y="312639"/>
                </a:cubicBezTo>
                <a:cubicBezTo>
                  <a:pt x="8958" y="287480"/>
                  <a:pt x="17643" y="255292"/>
                  <a:pt x="42981" y="240787"/>
                </a:cubicBezTo>
                <a:cubicBezTo>
                  <a:pt x="68365" y="226238"/>
                  <a:pt x="112282" y="228297"/>
                  <a:pt x="126921" y="253456"/>
                </a:cubicBezTo>
                <a:cubicBezTo>
                  <a:pt x="141560" y="278616"/>
                  <a:pt x="121369" y="317384"/>
                  <a:pt x="96031" y="331889"/>
                </a:cubicBezTo>
                <a:moveTo>
                  <a:pt x="77721" y="142836"/>
                </a:moveTo>
                <a:cubicBezTo>
                  <a:pt x="90480" y="143328"/>
                  <a:pt x="103328" y="141403"/>
                  <a:pt x="114520" y="136971"/>
                </a:cubicBezTo>
                <a:lnTo>
                  <a:pt x="133501" y="150670"/>
                </a:lnTo>
                <a:cubicBezTo>
                  <a:pt x="126294" y="156087"/>
                  <a:pt x="118639" y="161907"/>
                  <a:pt x="110804" y="167816"/>
                </a:cubicBezTo>
                <a:cubicBezTo>
                  <a:pt x="100239" y="159848"/>
                  <a:pt x="89361" y="151655"/>
                  <a:pt x="77721" y="142836"/>
                </a:cubicBezTo>
                <a:moveTo>
                  <a:pt x="42981" y="115975"/>
                </a:moveTo>
                <a:cubicBezTo>
                  <a:pt x="17643" y="101471"/>
                  <a:pt x="8958" y="69283"/>
                  <a:pt x="23597" y="44124"/>
                </a:cubicBezTo>
                <a:cubicBezTo>
                  <a:pt x="38236" y="18964"/>
                  <a:pt x="70693" y="10369"/>
                  <a:pt x="96031" y="24874"/>
                </a:cubicBezTo>
                <a:cubicBezTo>
                  <a:pt x="121414" y="39423"/>
                  <a:pt x="141560" y="78147"/>
                  <a:pt x="126921" y="103306"/>
                </a:cubicBezTo>
                <a:cubicBezTo>
                  <a:pt x="112282" y="128466"/>
                  <a:pt x="68365" y="130480"/>
                  <a:pt x="42981" y="115975"/>
                </a:cubicBezTo>
                <a:moveTo>
                  <a:pt x="362308" y="62434"/>
                </a:moveTo>
                <a:cubicBezTo>
                  <a:pt x="362308" y="42736"/>
                  <a:pt x="331060" y="26754"/>
                  <a:pt x="312840" y="26754"/>
                </a:cubicBezTo>
                <a:lnTo>
                  <a:pt x="311452" y="26754"/>
                </a:lnTo>
                <a:cubicBezTo>
                  <a:pt x="299096" y="26754"/>
                  <a:pt x="294575" y="29171"/>
                  <a:pt x="147961" y="139657"/>
                </a:cubicBezTo>
                <a:lnTo>
                  <a:pt x="130815" y="127302"/>
                </a:lnTo>
                <a:cubicBezTo>
                  <a:pt x="135337" y="123541"/>
                  <a:pt x="139232" y="119154"/>
                  <a:pt x="142186" y="113961"/>
                </a:cubicBezTo>
                <a:cubicBezTo>
                  <a:pt x="161033" y="80430"/>
                  <a:pt x="135068" y="28768"/>
                  <a:pt x="102388" y="9429"/>
                </a:cubicBezTo>
                <a:cubicBezTo>
                  <a:pt x="69797" y="-9956"/>
                  <a:pt x="27984" y="1505"/>
                  <a:pt x="9137" y="35036"/>
                </a:cubicBezTo>
                <a:cubicBezTo>
                  <a:pt x="-8949" y="67224"/>
                  <a:pt x="721" y="108007"/>
                  <a:pt x="30402" y="128376"/>
                </a:cubicBezTo>
                <a:cubicBezTo>
                  <a:pt x="54755" y="146731"/>
                  <a:pt x="76602" y="163250"/>
                  <a:pt x="96702" y="178381"/>
                </a:cubicBezTo>
                <a:cubicBezTo>
                  <a:pt x="76691" y="193513"/>
                  <a:pt x="54621" y="210122"/>
                  <a:pt x="30402" y="228387"/>
                </a:cubicBezTo>
                <a:cubicBezTo>
                  <a:pt x="676" y="248756"/>
                  <a:pt x="-8949" y="289539"/>
                  <a:pt x="9137" y="321727"/>
                </a:cubicBezTo>
                <a:cubicBezTo>
                  <a:pt x="27984" y="355258"/>
                  <a:pt x="69797" y="366763"/>
                  <a:pt x="102433" y="347379"/>
                </a:cubicBezTo>
                <a:cubicBezTo>
                  <a:pt x="135113" y="327994"/>
                  <a:pt x="161078" y="276377"/>
                  <a:pt x="142231" y="242802"/>
                </a:cubicBezTo>
                <a:cubicBezTo>
                  <a:pt x="139276" y="237609"/>
                  <a:pt x="135382" y="233222"/>
                  <a:pt x="130860" y="229461"/>
                </a:cubicBezTo>
                <a:lnTo>
                  <a:pt x="148006" y="217105"/>
                </a:lnTo>
                <a:cubicBezTo>
                  <a:pt x="294530" y="327547"/>
                  <a:pt x="299141" y="330009"/>
                  <a:pt x="311497" y="330009"/>
                </a:cubicBezTo>
                <a:lnTo>
                  <a:pt x="312885" y="330009"/>
                </a:lnTo>
                <a:cubicBezTo>
                  <a:pt x="331105" y="330009"/>
                  <a:pt x="362353" y="314027"/>
                  <a:pt x="362353" y="294329"/>
                </a:cubicBezTo>
                <a:lnTo>
                  <a:pt x="201682" y="178381"/>
                </a:lnTo>
                <a:lnTo>
                  <a:pt x="362308" y="62434"/>
                </a:lnTo>
                <a:close/>
                <a:moveTo>
                  <a:pt x="79736" y="292807"/>
                </a:moveTo>
                <a:cubicBezTo>
                  <a:pt x="77273" y="294016"/>
                  <a:pt x="74453" y="294687"/>
                  <a:pt x="71543" y="294687"/>
                </a:cubicBezTo>
                <a:cubicBezTo>
                  <a:pt x="66126" y="294687"/>
                  <a:pt x="60933" y="292359"/>
                  <a:pt x="58650" y="288957"/>
                </a:cubicBezTo>
                <a:cubicBezTo>
                  <a:pt x="57531" y="287301"/>
                  <a:pt x="57620" y="286137"/>
                  <a:pt x="57799" y="285376"/>
                </a:cubicBezTo>
                <a:cubicBezTo>
                  <a:pt x="58337" y="283272"/>
                  <a:pt x="60351" y="281123"/>
                  <a:pt x="63306" y="279690"/>
                </a:cubicBezTo>
                <a:cubicBezTo>
                  <a:pt x="66887" y="277900"/>
                  <a:pt x="72170" y="276825"/>
                  <a:pt x="77408" y="276825"/>
                </a:cubicBezTo>
                <a:cubicBezTo>
                  <a:pt x="84839" y="276825"/>
                  <a:pt x="89271" y="278884"/>
                  <a:pt x="90614" y="279959"/>
                </a:cubicBezTo>
                <a:cubicBezTo>
                  <a:pt x="90256" y="282645"/>
                  <a:pt x="86272" y="289539"/>
                  <a:pt x="79736" y="292807"/>
                </a:cubicBezTo>
                <a:moveTo>
                  <a:pt x="77408" y="258873"/>
                </a:moveTo>
                <a:cubicBezTo>
                  <a:pt x="69887" y="258873"/>
                  <a:pt x="62231" y="260485"/>
                  <a:pt x="56367" y="263395"/>
                </a:cubicBezTo>
                <a:cubicBezTo>
                  <a:pt x="41862" y="270692"/>
                  <a:pt x="36893" y="286719"/>
                  <a:pt x="45265" y="299298"/>
                </a:cubicBezTo>
                <a:cubicBezTo>
                  <a:pt x="50861" y="307759"/>
                  <a:pt x="61068" y="312460"/>
                  <a:pt x="71543" y="312460"/>
                </a:cubicBezTo>
                <a:cubicBezTo>
                  <a:pt x="76691" y="312460"/>
                  <a:pt x="81884" y="311341"/>
                  <a:pt x="86675" y="308923"/>
                </a:cubicBezTo>
                <a:cubicBezTo>
                  <a:pt x="101179" y="301671"/>
                  <a:pt x="112684" y="282287"/>
                  <a:pt x="104358" y="269707"/>
                </a:cubicBezTo>
                <a:cubicBezTo>
                  <a:pt x="99344" y="262276"/>
                  <a:pt x="88465" y="258873"/>
                  <a:pt x="77408" y="258873"/>
                </a:cubicBezTo>
                <a:moveTo>
                  <a:pt x="77408" y="80027"/>
                </a:moveTo>
                <a:cubicBezTo>
                  <a:pt x="72170" y="80027"/>
                  <a:pt x="66887" y="78953"/>
                  <a:pt x="63306" y="77162"/>
                </a:cubicBezTo>
                <a:cubicBezTo>
                  <a:pt x="60351" y="75685"/>
                  <a:pt x="58337" y="73581"/>
                  <a:pt x="57799" y="71477"/>
                </a:cubicBezTo>
                <a:cubicBezTo>
                  <a:pt x="57620" y="70671"/>
                  <a:pt x="57531" y="69552"/>
                  <a:pt x="58650" y="67850"/>
                </a:cubicBezTo>
                <a:cubicBezTo>
                  <a:pt x="60933" y="64403"/>
                  <a:pt x="66126" y="62120"/>
                  <a:pt x="71543" y="62120"/>
                </a:cubicBezTo>
                <a:cubicBezTo>
                  <a:pt x="74453" y="62120"/>
                  <a:pt x="77273" y="62792"/>
                  <a:pt x="79736" y="64000"/>
                </a:cubicBezTo>
                <a:cubicBezTo>
                  <a:pt x="86272" y="67268"/>
                  <a:pt x="90256" y="74163"/>
                  <a:pt x="90614" y="76893"/>
                </a:cubicBezTo>
                <a:cubicBezTo>
                  <a:pt x="89271" y="77923"/>
                  <a:pt x="84839" y="80027"/>
                  <a:pt x="77408" y="80027"/>
                </a:cubicBezTo>
                <a:moveTo>
                  <a:pt x="86630" y="47795"/>
                </a:moveTo>
                <a:cubicBezTo>
                  <a:pt x="81840" y="45422"/>
                  <a:pt x="76647" y="44258"/>
                  <a:pt x="71498" y="44258"/>
                </a:cubicBezTo>
                <a:cubicBezTo>
                  <a:pt x="61023" y="44258"/>
                  <a:pt x="50816" y="48959"/>
                  <a:pt x="45220" y="57420"/>
                </a:cubicBezTo>
                <a:cubicBezTo>
                  <a:pt x="36848" y="69999"/>
                  <a:pt x="41817" y="86071"/>
                  <a:pt x="56322" y="93323"/>
                </a:cubicBezTo>
                <a:cubicBezTo>
                  <a:pt x="62231" y="96278"/>
                  <a:pt x="69842" y="97845"/>
                  <a:pt x="77363" y="97845"/>
                </a:cubicBezTo>
                <a:cubicBezTo>
                  <a:pt x="88420" y="97845"/>
                  <a:pt x="99299" y="94442"/>
                  <a:pt x="104268" y="86966"/>
                </a:cubicBezTo>
                <a:cubicBezTo>
                  <a:pt x="112684" y="74431"/>
                  <a:pt x="101179" y="55047"/>
                  <a:pt x="86630" y="47795"/>
                </a:cubicBezTo>
              </a:path>
            </a:pathLst>
          </a:custGeom>
          <a:solidFill>
            <a:schemeClr val="accent3"/>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3" name="Google Shape;193;p31"/>
          <p:cNvSpPr txBox="1">
            <a:spLocks noGrp="1"/>
          </p:cNvSpPr>
          <p:nvPr>
            <p:ph type="subTitle" idx="1"/>
          </p:nvPr>
        </p:nvSpPr>
        <p:spPr>
          <a:xfrm>
            <a:off x="1060400" y="2046867"/>
            <a:ext cx="1964100" cy="15009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a:solidFill>
                  <a:schemeClr val="lt1"/>
                </a:solidFill>
              </a:defRPr>
            </a:lvl1pPr>
            <a:lvl2pPr lvl="1">
              <a:spcBef>
                <a:spcPts val="800"/>
              </a:spcBef>
              <a:spcAft>
                <a:spcPts val="0"/>
              </a:spcAft>
              <a:buClr>
                <a:schemeClr val="lt1"/>
              </a:buClr>
              <a:buSzPts val="1200"/>
              <a:buNone/>
              <a:defRPr sz="1200">
                <a:solidFill>
                  <a:schemeClr val="lt1"/>
                </a:solidFill>
              </a:defRPr>
            </a:lvl2pPr>
            <a:lvl3pPr lvl="2">
              <a:spcBef>
                <a:spcPts val="800"/>
              </a:spcBef>
              <a:spcAft>
                <a:spcPts val="0"/>
              </a:spcAft>
              <a:buClr>
                <a:schemeClr val="lt1"/>
              </a:buClr>
              <a:buSzPts val="1200"/>
              <a:buNone/>
              <a:defRPr sz="1200">
                <a:solidFill>
                  <a:schemeClr val="lt1"/>
                </a:solidFill>
              </a:defRPr>
            </a:lvl3pPr>
            <a:lvl4pPr lvl="3">
              <a:spcBef>
                <a:spcPts val="800"/>
              </a:spcBef>
              <a:spcAft>
                <a:spcPts val="0"/>
              </a:spcAft>
              <a:buClr>
                <a:schemeClr val="lt1"/>
              </a:buClr>
              <a:buSzPts val="1200"/>
              <a:buNone/>
              <a:defRPr sz="1200">
                <a:solidFill>
                  <a:schemeClr val="lt1"/>
                </a:solidFill>
              </a:defRPr>
            </a:lvl4pPr>
            <a:lvl5pPr lvl="4">
              <a:spcBef>
                <a:spcPts val="800"/>
              </a:spcBef>
              <a:spcAft>
                <a:spcPts val="0"/>
              </a:spcAft>
              <a:buClr>
                <a:schemeClr val="lt1"/>
              </a:buClr>
              <a:buSzPts val="1200"/>
              <a:buNone/>
              <a:defRPr sz="1200">
                <a:solidFill>
                  <a:schemeClr val="lt1"/>
                </a:solidFill>
              </a:defRPr>
            </a:lvl5pPr>
            <a:lvl6pPr lvl="5">
              <a:spcBef>
                <a:spcPts val="800"/>
              </a:spcBef>
              <a:spcAft>
                <a:spcPts val="0"/>
              </a:spcAft>
              <a:buClr>
                <a:schemeClr val="lt1"/>
              </a:buClr>
              <a:buSzPts val="1200"/>
              <a:buNone/>
              <a:defRPr sz="1200">
                <a:solidFill>
                  <a:schemeClr val="lt1"/>
                </a:solidFill>
              </a:defRPr>
            </a:lvl6pPr>
            <a:lvl7pPr lvl="6">
              <a:spcBef>
                <a:spcPts val="800"/>
              </a:spcBef>
              <a:spcAft>
                <a:spcPts val="0"/>
              </a:spcAft>
              <a:buClr>
                <a:schemeClr val="lt1"/>
              </a:buClr>
              <a:buSzPts val="1200"/>
              <a:buNone/>
              <a:defRPr sz="1200">
                <a:solidFill>
                  <a:schemeClr val="lt1"/>
                </a:solidFill>
              </a:defRPr>
            </a:lvl7pPr>
            <a:lvl8pPr lvl="7">
              <a:spcBef>
                <a:spcPts val="800"/>
              </a:spcBef>
              <a:spcAft>
                <a:spcPts val="0"/>
              </a:spcAft>
              <a:buClr>
                <a:schemeClr val="lt1"/>
              </a:buClr>
              <a:buSzPts val="1200"/>
              <a:buNone/>
              <a:defRPr sz="1200">
                <a:solidFill>
                  <a:schemeClr val="lt1"/>
                </a:solidFill>
              </a:defRPr>
            </a:lvl8pPr>
            <a:lvl9pPr lvl="8">
              <a:spcBef>
                <a:spcPts val="800"/>
              </a:spcBef>
              <a:spcAft>
                <a:spcPts val="800"/>
              </a:spcAft>
              <a:buClr>
                <a:schemeClr val="lt1"/>
              </a:buClr>
              <a:buSzPts val="1200"/>
              <a:buNone/>
              <a:defRPr sz="1200">
                <a:solidFill>
                  <a:schemeClr val="lt1"/>
                </a:solidFill>
              </a:defRPr>
            </a:lvl9pPr>
          </a:lstStyle>
          <a:p>
            <a:endParaRPr/>
          </a:p>
        </p:txBody>
      </p:sp>
      <p:sp>
        <p:nvSpPr>
          <p:cNvPr id="194" name="Google Shape;194;p31"/>
          <p:cNvSpPr txBox="1">
            <a:spLocks noGrp="1"/>
          </p:cNvSpPr>
          <p:nvPr>
            <p:ph type="subTitle" idx="2"/>
          </p:nvPr>
        </p:nvSpPr>
        <p:spPr>
          <a:xfrm>
            <a:off x="1060400" y="4591100"/>
            <a:ext cx="1964100" cy="15009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a:endParaRPr/>
          </a:p>
        </p:txBody>
      </p:sp>
      <p:sp>
        <p:nvSpPr>
          <p:cNvPr id="195" name="Google Shape;195;p31"/>
          <p:cNvSpPr txBox="1">
            <a:spLocks noGrp="1"/>
          </p:cNvSpPr>
          <p:nvPr>
            <p:ph type="subTitle" idx="3"/>
          </p:nvPr>
        </p:nvSpPr>
        <p:spPr>
          <a:xfrm>
            <a:off x="3762800" y="2046867"/>
            <a:ext cx="1964100" cy="15009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a:endParaRPr/>
          </a:p>
        </p:txBody>
      </p:sp>
      <p:sp>
        <p:nvSpPr>
          <p:cNvPr id="196" name="Google Shape;196;p31"/>
          <p:cNvSpPr txBox="1">
            <a:spLocks noGrp="1"/>
          </p:cNvSpPr>
          <p:nvPr>
            <p:ph type="subTitle" idx="4"/>
          </p:nvPr>
        </p:nvSpPr>
        <p:spPr>
          <a:xfrm>
            <a:off x="3762800" y="4591100"/>
            <a:ext cx="1964100" cy="15009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a:endParaRPr/>
          </a:p>
        </p:txBody>
      </p:sp>
      <p:sp>
        <p:nvSpPr>
          <p:cNvPr id="197" name="Google Shape;197;p31"/>
          <p:cNvSpPr txBox="1">
            <a:spLocks noGrp="1"/>
          </p:cNvSpPr>
          <p:nvPr>
            <p:ph type="subTitle" idx="5"/>
          </p:nvPr>
        </p:nvSpPr>
        <p:spPr>
          <a:xfrm>
            <a:off x="6465200" y="2046867"/>
            <a:ext cx="1964100" cy="15009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a:endParaRPr/>
          </a:p>
        </p:txBody>
      </p:sp>
      <p:sp>
        <p:nvSpPr>
          <p:cNvPr id="198" name="Google Shape;198;p31"/>
          <p:cNvSpPr txBox="1">
            <a:spLocks noGrp="1"/>
          </p:cNvSpPr>
          <p:nvPr>
            <p:ph type="subTitle" idx="6"/>
          </p:nvPr>
        </p:nvSpPr>
        <p:spPr>
          <a:xfrm>
            <a:off x="6465200" y="4591100"/>
            <a:ext cx="1964100" cy="15009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a:endParaRPr/>
          </a:p>
        </p:txBody>
      </p:sp>
      <p:sp>
        <p:nvSpPr>
          <p:cNvPr id="199" name="Google Shape;199;p31"/>
          <p:cNvSpPr txBox="1">
            <a:spLocks noGrp="1"/>
          </p:cNvSpPr>
          <p:nvPr>
            <p:ph type="subTitle" idx="7"/>
          </p:nvPr>
        </p:nvSpPr>
        <p:spPr>
          <a:xfrm>
            <a:off x="9167600" y="2046867"/>
            <a:ext cx="1964100" cy="15009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a:endParaRPr/>
          </a:p>
        </p:txBody>
      </p:sp>
      <p:sp>
        <p:nvSpPr>
          <p:cNvPr id="200" name="Google Shape;200;p31"/>
          <p:cNvSpPr txBox="1">
            <a:spLocks noGrp="1"/>
          </p:cNvSpPr>
          <p:nvPr>
            <p:ph type="subTitle" idx="8"/>
          </p:nvPr>
        </p:nvSpPr>
        <p:spPr>
          <a:xfrm>
            <a:off x="9167600" y="4591100"/>
            <a:ext cx="1964100" cy="15009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a:endParaRPr/>
          </a:p>
        </p:txBody>
      </p:sp>
      <p:sp>
        <p:nvSpPr>
          <p:cNvPr id="201" name="Google Shape;201;p31"/>
          <p:cNvSpPr/>
          <p:nvPr/>
        </p:nvSpPr>
        <p:spPr>
          <a:xfrm>
            <a:off x="3762800" y="1417676"/>
            <a:ext cx="482769" cy="475451"/>
          </a:xfrm>
          <a:custGeom>
            <a:avLst/>
            <a:gdLst/>
            <a:ahLst/>
            <a:cxnLst/>
            <a:rect l="l" t="t" r="r" b="b"/>
            <a:pathLst>
              <a:path w="362303" h="356811" extrusionOk="0">
                <a:moveTo>
                  <a:pt x="207408" y="197394"/>
                </a:moveTo>
                <a:lnTo>
                  <a:pt x="219137" y="231955"/>
                </a:lnTo>
                <a:lnTo>
                  <a:pt x="190665" y="211407"/>
                </a:lnTo>
                <a:lnTo>
                  <a:pt x="180950" y="204378"/>
                </a:lnTo>
                <a:lnTo>
                  <a:pt x="171236" y="211407"/>
                </a:lnTo>
                <a:lnTo>
                  <a:pt x="142764" y="231955"/>
                </a:lnTo>
                <a:lnTo>
                  <a:pt x="154448" y="197394"/>
                </a:lnTo>
                <a:lnTo>
                  <a:pt x="158164" y="186516"/>
                </a:lnTo>
                <a:lnTo>
                  <a:pt x="148942" y="179487"/>
                </a:lnTo>
                <a:lnTo>
                  <a:pt x="126021" y="161939"/>
                </a:lnTo>
                <a:lnTo>
                  <a:pt x="164252" y="161939"/>
                </a:lnTo>
                <a:lnTo>
                  <a:pt x="168281" y="151463"/>
                </a:lnTo>
                <a:lnTo>
                  <a:pt x="180950" y="118425"/>
                </a:lnTo>
                <a:lnTo>
                  <a:pt x="193620" y="151463"/>
                </a:lnTo>
                <a:lnTo>
                  <a:pt x="197649" y="161939"/>
                </a:lnTo>
                <a:lnTo>
                  <a:pt x="235880" y="161939"/>
                </a:lnTo>
                <a:lnTo>
                  <a:pt x="212959" y="179487"/>
                </a:lnTo>
                <a:lnTo>
                  <a:pt x="203782" y="186516"/>
                </a:lnTo>
                <a:lnTo>
                  <a:pt x="207408" y="197394"/>
                </a:lnTo>
                <a:close/>
                <a:moveTo>
                  <a:pt x="208975" y="145688"/>
                </a:moveTo>
                <a:lnTo>
                  <a:pt x="180906" y="72448"/>
                </a:lnTo>
                <a:lnTo>
                  <a:pt x="152836" y="145688"/>
                </a:lnTo>
                <a:lnTo>
                  <a:pt x="77985" y="145688"/>
                </a:lnTo>
                <a:lnTo>
                  <a:pt x="138824" y="192291"/>
                </a:lnTo>
                <a:lnTo>
                  <a:pt x="110755" y="275200"/>
                </a:lnTo>
                <a:lnTo>
                  <a:pt x="180950" y="224524"/>
                </a:lnTo>
                <a:lnTo>
                  <a:pt x="251146" y="275200"/>
                </a:lnTo>
                <a:lnTo>
                  <a:pt x="223077" y="192291"/>
                </a:lnTo>
                <a:lnTo>
                  <a:pt x="283826" y="145688"/>
                </a:lnTo>
                <a:lnTo>
                  <a:pt x="208975" y="145688"/>
                </a:lnTo>
                <a:close/>
                <a:moveTo>
                  <a:pt x="181174" y="340427"/>
                </a:moveTo>
                <a:cubicBezTo>
                  <a:pt x="164342" y="336935"/>
                  <a:pt x="16474" y="287646"/>
                  <a:pt x="16474" y="202722"/>
                </a:cubicBezTo>
                <a:cubicBezTo>
                  <a:pt x="16474" y="123483"/>
                  <a:pt x="38948" y="48274"/>
                  <a:pt x="46603" y="19488"/>
                </a:cubicBezTo>
                <a:cubicBezTo>
                  <a:pt x="67465" y="28397"/>
                  <a:pt x="121320" y="48632"/>
                  <a:pt x="181129" y="48632"/>
                </a:cubicBezTo>
                <a:cubicBezTo>
                  <a:pt x="240984" y="48632"/>
                  <a:pt x="294839" y="28397"/>
                  <a:pt x="315701" y="19488"/>
                </a:cubicBezTo>
                <a:cubicBezTo>
                  <a:pt x="323311" y="48229"/>
                  <a:pt x="345829" y="123394"/>
                  <a:pt x="345829" y="202722"/>
                </a:cubicBezTo>
                <a:cubicBezTo>
                  <a:pt x="345874" y="287556"/>
                  <a:pt x="197962" y="336935"/>
                  <a:pt x="181174" y="340427"/>
                </a:cubicBezTo>
                <a:moveTo>
                  <a:pt x="329086" y="5879"/>
                </a:moveTo>
                <a:cubicBezTo>
                  <a:pt x="328415" y="3551"/>
                  <a:pt x="326713" y="1671"/>
                  <a:pt x="324475" y="686"/>
                </a:cubicBezTo>
                <a:cubicBezTo>
                  <a:pt x="322237" y="-299"/>
                  <a:pt x="319685" y="-209"/>
                  <a:pt x="317491" y="865"/>
                </a:cubicBezTo>
                <a:cubicBezTo>
                  <a:pt x="316820" y="1178"/>
                  <a:pt x="252489" y="32426"/>
                  <a:pt x="181174" y="32426"/>
                </a:cubicBezTo>
                <a:cubicBezTo>
                  <a:pt x="109994" y="32426"/>
                  <a:pt x="45529" y="1178"/>
                  <a:pt x="44857" y="865"/>
                </a:cubicBezTo>
                <a:cubicBezTo>
                  <a:pt x="42663" y="-209"/>
                  <a:pt x="40112" y="-254"/>
                  <a:pt x="37873" y="686"/>
                </a:cubicBezTo>
                <a:cubicBezTo>
                  <a:pt x="35635" y="1671"/>
                  <a:pt x="33934" y="3596"/>
                  <a:pt x="33262" y="5879"/>
                </a:cubicBezTo>
                <a:cubicBezTo>
                  <a:pt x="32949" y="7043"/>
                  <a:pt x="0" y="105397"/>
                  <a:pt x="0" y="202722"/>
                </a:cubicBezTo>
                <a:cubicBezTo>
                  <a:pt x="0" y="305553"/>
                  <a:pt x="172310" y="355289"/>
                  <a:pt x="179607" y="356677"/>
                </a:cubicBezTo>
                <a:cubicBezTo>
                  <a:pt x="180145" y="356767"/>
                  <a:pt x="180637" y="356811"/>
                  <a:pt x="181129" y="356811"/>
                </a:cubicBezTo>
                <a:cubicBezTo>
                  <a:pt x="181667" y="356811"/>
                  <a:pt x="182159" y="356767"/>
                  <a:pt x="182696" y="356677"/>
                </a:cubicBezTo>
                <a:cubicBezTo>
                  <a:pt x="190038" y="355289"/>
                  <a:pt x="362304" y="305597"/>
                  <a:pt x="362304" y="202722"/>
                </a:cubicBezTo>
                <a:cubicBezTo>
                  <a:pt x="362304" y="105397"/>
                  <a:pt x="329400" y="7043"/>
                  <a:pt x="329086" y="5879"/>
                </a:cubicBezTo>
              </a:path>
            </a:pathLst>
          </a:custGeom>
          <a:solidFill>
            <a:schemeClr val="accent3"/>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pic>
        <p:nvPicPr>
          <p:cNvPr id="202" name="Google Shape;202;p31"/>
          <p:cNvPicPr preferRelativeResize="0"/>
          <p:nvPr/>
        </p:nvPicPr>
        <p:blipFill>
          <a:blip r:embed="rId2">
            <a:alphaModFix/>
          </a:blip>
          <a:stretch>
            <a:fillRect/>
          </a:stretch>
        </p:blipFill>
        <p:spPr>
          <a:xfrm>
            <a:off x="3726967" y="3483815"/>
            <a:ext cx="2035669" cy="420469"/>
          </a:xfrm>
          <a:prstGeom prst="rect">
            <a:avLst/>
          </a:prstGeom>
          <a:noFill/>
          <a:ln>
            <a:noFill/>
          </a:ln>
        </p:spPr>
      </p:pic>
      <p:pic>
        <p:nvPicPr>
          <p:cNvPr id="203" name="Google Shape;203;p31"/>
          <p:cNvPicPr preferRelativeResize="0"/>
          <p:nvPr/>
        </p:nvPicPr>
        <p:blipFill>
          <a:blip r:embed="rId2">
            <a:alphaModFix/>
          </a:blip>
          <a:stretch>
            <a:fillRect/>
          </a:stretch>
        </p:blipFill>
        <p:spPr>
          <a:xfrm>
            <a:off x="1024567" y="3483815"/>
            <a:ext cx="2035669" cy="420469"/>
          </a:xfrm>
          <a:prstGeom prst="rect">
            <a:avLst/>
          </a:prstGeom>
          <a:noFill/>
          <a:ln>
            <a:noFill/>
          </a:ln>
        </p:spPr>
      </p:pic>
      <p:pic>
        <p:nvPicPr>
          <p:cNvPr id="204" name="Google Shape;204;p31"/>
          <p:cNvPicPr preferRelativeResize="0"/>
          <p:nvPr/>
        </p:nvPicPr>
        <p:blipFill>
          <a:blip r:embed="rId2">
            <a:alphaModFix/>
          </a:blip>
          <a:stretch>
            <a:fillRect/>
          </a:stretch>
        </p:blipFill>
        <p:spPr>
          <a:xfrm>
            <a:off x="6429367" y="3483815"/>
            <a:ext cx="2035669" cy="420469"/>
          </a:xfrm>
          <a:prstGeom prst="rect">
            <a:avLst/>
          </a:prstGeom>
          <a:noFill/>
          <a:ln>
            <a:noFill/>
          </a:ln>
        </p:spPr>
      </p:pic>
      <p:pic>
        <p:nvPicPr>
          <p:cNvPr id="205" name="Google Shape;205;p31"/>
          <p:cNvPicPr preferRelativeResize="0"/>
          <p:nvPr/>
        </p:nvPicPr>
        <p:blipFill>
          <a:blip r:embed="rId2">
            <a:alphaModFix/>
          </a:blip>
          <a:stretch>
            <a:fillRect/>
          </a:stretch>
        </p:blipFill>
        <p:spPr>
          <a:xfrm>
            <a:off x="9131767" y="3483815"/>
            <a:ext cx="2035669" cy="42046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4 Company Testimonials">
  <p:cSld name="TITLE_ONLY_1_1">
    <p:bg>
      <p:bgPr>
        <a:solidFill>
          <a:schemeClr val="dk1"/>
        </a:solidFill>
        <a:effectLst/>
      </p:bgPr>
    </p:bg>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08" name="Google Shape;208;p32"/>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09" name="Google Shape;209;p32"/>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10" name="Google Shape;210;p32"/>
          <p:cNvSpPr txBox="1">
            <a:spLocks noGrp="1"/>
          </p:cNvSpPr>
          <p:nvPr>
            <p:ph type="subTitle" idx="1"/>
          </p:nvPr>
        </p:nvSpPr>
        <p:spPr>
          <a:xfrm>
            <a:off x="1060400" y="3026467"/>
            <a:ext cx="2983500" cy="30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211" name="Google Shape;211;p32"/>
          <p:cNvSpPr txBox="1">
            <a:spLocks noGrp="1"/>
          </p:cNvSpPr>
          <p:nvPr>
            <p:ph type="subTitle" idx="2"/>
          </p:nvPr>
        </p:nvSpPr>
        <p:spPr>
          <a:xfrm>
            <a:off x="8492000" y="3026467"/>
            <a:ext cx="2983500" cy="30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212" name="Google Shape;212;p32"/>
          <p:cNvSpPr txBox="1">
            <a:spLocks noGrp="1"/>
          </p:cNvSpPr>
          <p:nvPr>
            <p:ph type="subTitle" idx="3"/>
          </p:nvPr>
        </p:nvSpPr>
        <p:spPr>
          <a:xfrm>
            <a:off x="4604200" y="3026467"/>
            <a:ext cx="2983500" cy="30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4 Company Testimonials – Option">
  <p:cSld name="TITLE_ONLY_1_1_2">
    <p:bg>
      <p:bgPr>
        <a:solidFill>
          <a:schemeClr val="accent1"/>
        </a:solidFill>
        <a:effectLst/>
      </p:bgPr>
    </p:bg>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15" name="Google Shape;215;p33"/>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16" name="Google Shape;216;p33"/>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17" name="Google Shape;217;p33"/>
          <p:cNvSpPr txBox="1">
            <a:spLocks noGrp="1"/>
          </p:cNvSpPr>
          <p:nvPr>
            <p:ph type="subTitle" idx="1"/>
          </p:nvPr>
        </p:nvSpPr>
        <p:spPr>
          <a:xfrm>
            <a:off x="1060400" y="3026467"/>
            <a:ext cx="2983500" cy="30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218" name="Google Shape;218;p33"/>
          <p:cNvSpPr txBox="1">
            <a:spLocks noGrp="1"/>
          </p:cNvSpPr>
          <p:nvPr>
            <p:ph type="subTitle" idx="2"/>
          </p:nvPr>
        </p:nvSpPr>
        <p:spPr>
          <a:xfrm>
            <a:off x="8492000" y="3026467"/>
            <a:ext cx="2983500" cy="30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219" name="Google Shape;219;p33"/>
          <p:cNvSpPr txBox="1">
            <a:spLocks noGrp="1"/>
          </p:cNvSpPr>
          <p:nvPr>
            <p:ph type="subTitle" idx="3"/>
          </p:nvPr>
        </p:nvSpPr>
        <p:spPr>
          <a:xfrm>
            <a:off x="4604200" y="3026467"/>
            <a:ext cx="2983500" cy="30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 The Multiverse Approach 2">
  <p:cSld name="TITLE_ONLY_1_1_1">
    <p:bg>
      <p:bgPr>
        <a:solidFill>
          <a:schemeClr val="accent1"/>
        </a:solidFill>
        <a:effectLst/>
      </p:bgPr>
    </p:bg>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2" name="Google Shape;222;p34"/>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23" name="Google Shape;223;p34"/>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24" name="Google Shape;224;p34"/>
          <p:cNvSpPr txBox="1">
            <a:spLocks noGrp="1"/>
          </p:cNvSpPr>
          <p:nvPr>
            <p:ph type="subTitle" idx="1"/>
          </p:nvPr>
        </p:nvSpPr>
        <p:spPr>
          <a:xfrm>
            <a:off x="8492000" y="2907333"/>
            <a:ext cx="3316800" cy="30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a:endParaRPr/>
          </a:p>
        </p:txBody>
      </p:sp>
      <p:sp>
        <p:nvSpPr>
          <p:cNvPr id="225" name="Google Shape;225;p34"/>
          <p:cNvSpPr txBox="1">
            <a:spLocks noGrp="1"/>
          </p:cNvSpPr>
          <p:nvPr>
            <p:ph type="subTitle" idx="2"/>
          </p:nvPr>
        </p:nvSpPr>
        <p:spPr>
          <a:xfrm>
            <a:off x="4775400" y="2907333"/>
            <a:ext cx="3316800" cy="30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800"/>
              </a:spcBef>
              <a:spcAft>
                <a:spcPts val="0"/>
              </a:spcAft>
              <a:buClr>
                <a:schemeClr val="lt1"/>
              </a:buClr>
              <a:buSzPts val="1200"/>
              <a:buNone/>
              <a:defRPr sz="1200">
                <a:solidFill>
                  <a:schemeClr val="lt1"/>
                </a:solidFill>
              </a:defRPr>
            </a:lvl3pPr>
            <a:lvl4pPr lvl="3" rtl="0">
              <a:spcBef>
                <a:spcPts val="800"/>
              </a:spcBef>
              <a:spcAft>
                <a:spcPts val="0"/>
              </a:spcAft>
              <a:buClr>
                <a:schemeClr val="lt1"/>
              </a:buClr>
              <a:buSzPts val="1200"/>
              <a:buNone/>
              <a:defRPr sz="1200">
                <a:solidFill>
                  <a:schemeClr val="lt1"/>
                </a:solidFill>
              </a:defRPr>
            </a:lvl4pPr>
            <a:lvl5pPr lvl="4" rtl="0">
              <a:spcBef>
                <a:spcPts val="800"/>
              </a:spcBef>
              <a:spcAft>
                <a:spcPts val="0"/>
              </a:spcAft>
              <a:buClr>
                <a:schemeClr val="lt1"/>
              </a:buClr>
              <a:buSzPts val="1200"/>
              <a:buNone/>
              <a:defRPr sz="1200">
                <a:solidFill>
                  <a:schemeClr val="lt1"/>
                </a:solidFill>
              </a:defRPr>
            </a:lvl5pPr>
            <a:lvl6pPr lvl="5" rtl="0">
              <a:spcBef>
                <a:spcPts val="800"/>
              </a:spcBef>
              <a:spcAft>
                <a:spcPts val="0"/>
              </a:spcAft>
              <a:buClr>
                <a:schemeClr val="lt1"/>
              </a:buClr>
              <a:buSzPts val="1200"/>
              <a:buNone/>
              <a:defRPr sz="1200">
                <a:solidFill>
                  <a:schemeClr val="lt1"/>
                </a:solidFill>
              </a:defRPr>
            </a:lvl6pPr>
            <a:lvl7pPr lvl="6" rtl="0">
              <a:spcBef>
                <a:spcPts val="800"/>
              </a:spcBef>
              <a:spcAft>
                <a:spcPts val="0"/>
              </a:spcAft>
              <a:buClr>
                <a:schemeClr val="lt1"/>
              </a:buClr>
              <a:buSzPts val="1200"/>
              <a:buNone/>
              <a:defRPr sz="1200">
                <a:solidFill>
                  <a:schemeClr val="lt1"/>
                </a:solidFill>
              </a:defRPr>
            </a:lvl7pPr>
            <a:lvl8pPr lvl="7" rtl="0">
              <a:spcBef>
                <a:spcPts val="800"/>
              </a:spcBef>
              <a:spcAft>
                <a:spcPts val="0"/>
              </a:spcAft>
              <a:buClr>
                <a:schemeClr val="lt1"/>
              </a:buClr>
              <a:buSzPts val="1200"/>
              <a:buNone/>
              <a:defRPr sz="1200">
                <a:solidFill>
                  <a:schemeClr val="lt1"/>
                </a:solidFill>
              </a:defRPr>
            </a:lvl8pPr>
            <a:lvl9pPr lvl="8" rtl="0">
              <a:spcBef>
                <a:spcPts val="800"/>
              </a:spcBef>
              <a:spcAft>
                <a:spcPts val="800"/>
              </a:spcAft>
              <a:buClr>
                <a:schemeClr val="lt1"/>
              </a:buClr>
              <a:buSzPts val="1200"/>
              <a:buNone/>
              <a:defRPr sz="1200">
                <a:solidFill>
                  <a:schemeClr val="lt1"/>
                </a:solidFill>
              </a:defRPr>
            </a:lvl9pPr>
          </a:lstStyle>
          <a:p>
            <a:endParaRPr/>
          </a:p>
        </p:txBody>
      </p:sp>
      <p:sp>
        <p:nvSpPr>
          <p:cNvPr id="226" name="Google Shape;226;p34"/>
          <p:cNvSpPr txBox="1">
            <a:spLocks noGrp="1"/>
          </p:cNvSpPr>
          <p:nvPr>
            <p:ph type="subTitle" idx="3"/>
          </p:nvPr>
        </p:nvSpPr>
        <p:spPr>
          <a:xfrm>
            <a:off x="1060400" y="2907333"/>
            <a:ext cx="3315300" cy="30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6 The Multiverse Approach 2 – Option">
  <p:cSld name="TITLE_ONLY_1_1_1_2">
    <p:bg>
      <p:bgPr>
        <a:solidFill>
          <a:schemeClr val="lt2"/>
        </a:solidFill>
        <a:effectLst/>
      </p:bgPr>
    </p:bg>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9" name="Google Shape;229;p35"/>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30" name="Google Shape;230;p35"/>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31" name="Google Shape;231;p35"/>
          <p:cNvSpPr txBox="1">
            <a:spLocks noGrp="1"/>
          </p:cNvSpPr>
          <p:nvPr>
            <p:ph type="subTitle" idx="1"/>
          </p:nvPr>
        </p:nvSpPr>
        <p:spPr>
          <a:xfrm>
            <a:off x="8492000" y="2907333"/>
            <a:ext cx="3316800" cy="30657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200"/>
            </a:lvl1pPr>
            <a:lvl2pPr lvl="1" rtl="0">
              <a:spcBef>
                <a:spcPts val="800"/>
              </a:spcBef>
              <a:spcAft>
                <a:spcPts val="0"/>
              </a:spcAft>
              <a:buSzPts val="1200"/>
              <a:buNone/>
              <a:defRPr sz="1200"/>
            </a:lvl2pPr>
            <a:lvl3pPr lvl="2" rtl="0">
              <a:spcBef>
                <a:spcPts val="800"/>
              </a:spcBef>
              <a:spcAft>
                <a:spcPts val="0"/>
              </a:spcAft>
              <a:buSzPts val="1200"/>
              <a:buNone/>
              <a:defRPr sz="1200"/>
            </a:lvl3pPr>
            <a:lvl4pPr lvl="3" rtl="0">
              <a:spcBef>
                <a:spcPts val="800"/>
              </a:spcBef>
              <a:spcAft>
                <a:spcPts val="0"/>
              </a:spcAft>
              <a:buSzPts val="1200"/>
              <a:buNone/>
              <a:defRPr sz="1200"/>
            </a:lvl4pPr>
            <a:lvl5pPr lvl="4" rtl="0">
              <a:spcBef>
                <a:spcPts val="800"/>
              </a:spcBef>
              <a:spcAft>
                <a:spcPts val="0"/>
              </a:spcAft>
              <a:buSzPts val="1200"/>
              <a:buNone/>
              <a:defRPr sz="1200"/>
            </a:lvl5pPr>
            <a:lvl6pPr lvl="5" rtl="0">
              <a:spcBef>
                <a:spcPts val="800"/>
              </a:spcBef>
              <a:spcAft>
                <a:spcPts val="0"/>
              </a:spcAft>
              <a:buSzPts val="1200"/>
              <a:buNone/>
              <a:defRPr sz="1200"/>
            </a:lvl6pPr>
            <a:lvl7pPr lvl="6" rtl="0">
              <a:spcBef>
                <a:spcPts val="800"/>
              </a:spcBef>
              <a:spcAft>
                <a:spcPts val="0"/>
              </a:spcAft>
              <a:buSzPts val="1200"/>
              <a:buNone/>
              <a:defRPr sz="1200"/>
            </a:lvl7pPr>
            <a:lvl8pPr lvl="7" rtl="0">
              <a:spcBef>
                <a:spcPts val="800"/>
              </a:spcBef>
              <a:spcAft>
                <a:spcPts val="0"/>
              </a:spcAft>
              <a:buSzPts val="1200"/>
              <a:buNone/>
              <a:defRPr sz="1200"/>
            </a:lvl8pPr>
            <a:lvl9pPr lvl="8" rtl="0">
              <a:spcBef>
                <a:spcPts val="800"/>
              </a:spcBef>
              <a:spcAft>
                <a:spcPts val="800"/>
              </a:spcAft>
              <a:buSzPts val="1200"/>
              <a:buNone/>
              <a:defRPr sz="1200"/>
            </a:lvl9pPr>
          </a:lstStyle>
          <a:p>
            <a:endParaRPr/>
          </a:p>
        </p:txBody>
      </p:sp>
      <p:sp>
        <p:nvSpPr>
          <p:cNvPr id="232" name="Google Shape;232;p35"/>
          <p:cNvSpPr txBox="1">
            <a:spLocks noGrp="1"/>
          </p:cNvSpPr>
          <p:nvPr>
            <p:ph type="subTitle" idx="2"/>
          </p:nvPr>
        </p:nvSpPr>
        <p:spPr>
          <a:xfrm>
            <a:off x="4775400" y="2907333"/>
            <a:ext cx="3316800" cy="30657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200"/>
            </a:lvl1pPr>
            <a:lvl2pPr lvl="1" rtl="0">
              <a:spcBef>
                <a:spcPts val="800"/>
              </a:spcBef>
              <a:spcAft>
                <a:spcPts val="0"/>
              </a:spcAft>
              <a:buSzPts val="1200"/>
              <a:buNone/>
              <a:defRPr sz="1200"/>
            </a:lvl2pPr>
            <a:lvl3pPr lvl="2" rtl="0">
              <a:spcBef>
                <a:spcPts val="800"/>
              </a:spcBef>
              <a:spcAft>
                <a:spcPts val="0"/>
              </a:spcAft>
              <a:buSzPts val="1200"/>
              <a:buNone/>
              <a:defRPr sz="1200"/>
            </a:lvl3pPr>
            <a:lvl4pPr lvl="3" rtl="0">
              <a:spcBef>
                <a:spcPts val="800"/>
              </a:spcBef>
              <a:spcAft>
                <a:spcPts val="0"/>
              </a:spcAft>
              <a:buSzPts val="1200"/>
              <a:buNone/>
              <a:defRPr sz="1200"/>
            </a:lvl4pPr>
            <a:lvl5pPr lvl="4" rtl="0">
              <a:spcBef>
                <a:spcPts val="800"/>
              </a:spcBef>
              <a:spcAft>
                <a:spcPts val="0"/>
              </a:spcAft>
              <a:buSzPts val="1200"/>
              <a:buNone/>
              <a:defRPr sz="1200"/>
            </a:lvl5pPr>
            <a:lvl6pPr lvl="5" rtl="0">
              <a:spcBef>
                <a:spcPts val="800"/>
              </a:spcBef>
              <a:spcAft>
                <a:spcPts val="0"/>
              </a:spcAft>
              <a:buSzPts val="1200"/>
              <a:buNone/>
              <a:defRPr sz="1200"/>
            </a:lvl6pPr>
            <a:lvl7pPr lvl="6" rtl="0">
              <a:spcBef>
                <a:spcPts val="800"/>
              </a:spcBef>
              <a:spcAft>
                <a:spcPts val="0"/>
              </a:spcAft>
              <a:buSzPts val="1200"/>
              <a:buNone/>
              <a:defRPr sz="1200"/>
            </a:lvl7pPr>
            <a:lvl8pPr lvl="7" rtl="0">
              <a:spcBef>
                <a:spcPts val="800"/>
              </a:spcBef>
              <a:spcAft>
                <a:spcPts val="0"/>
              </a:spcAft>
              <a:buSzPts val="1200"/>
              <a:buNone/>
              <a:defRPr sz="1200"/>
            </a:lvl8pPr>
            <a:lvl9pPr lvl="8" rtl="0">
              <a:spcBef>
                <a:spcPts val="800"/>
              </a:spcBef>
              <a:spcAft>
                <a:spcPts val="800"/>
              </a:spcAft>
              <a:buSzPts val="1200"/>
              <a:buNone/>
              <a:defRPr sz="1200"/>
            </a:lvl9pPr>
          </a:lstStyle>
          <a:p>
            <a:endParaRPr/>
          </a:p>
        </p:txBody>
      </p:sp>
      <p:sp>
        <p:nvSpPr>
          <p:cNvPr id="233" name="Google Shape;233;p35"/>
          <p:cNvSpPr txBox="1">
            <a:spLocks noGrp="1"/>
          </p:cNvSpPr>
          <p:nvPr>
            <p:ph type="subTitle" idx="3"/>
          </p:nvPr>
        </p:nvSpPr>
        <p:spPr>
          <a:xfrm>
            <a:off x="1060400" y="2907333"/>
            <a:ext cx="3315300" cy="30657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200"/>
            </a:lvl1pPr>
            <a:lvl2pPr lvl="1" rtl="0">
              <a:spcBef>
                <a:spcPts val="8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7 Apprentice Text Testimonial">
  <p:cSld name="TITLE_ONLY_1_1_1_1">
    <p:bg>
      <p:bgPr>
        <a:solidFill>
          <a:schemeClr val="accent1"/>
        </a:solidFill>
        <a:effectLst/>
      </p:bgPr>
    </p:bg>
    <p:spTree>
      <p:nvGrpSpPr>
        <p:cNvPr id="1" name="Shape 234"/>
        <p:cNvGrpSpPr/>
        <p:nvPr/>
      </p:nvGrpSpPr>
      <p:grpSpPr>
        <a:xfrm>
          <a:off x="0" y="0"/>
          <a:ext cx="0" cy="0"/>
          <a:chOff x="0" y="0"/>
          <a:chExt cx="0" cy="0"/>
        </a:xfrm>
      </p:grpSpPr>
      <p:sp>
        <p:nvSpPr>
          <p:cNvPr id="235" name="Google Shape;235;p36"/>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36" name="Google Shape;236;p36"/>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37" name="Google Shape;237;p36"/>
          <p:cNvSpPr txBox="1">
            <a:spLocks noGrp="1"/>
          </p:cNvSpPr>
          <p:nvPr>
            <p:ph type="subTitle" idx="1"/>
          </p:nvPr>
        </p:nvSpPr>
        <p:spPr>
          <a:xfrm>
            <a:off x="2764867" y="445100"/>
            <a:ext cx="2961900" cy="1520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238" name="Google Shape;238;p36"/>
          <p:cNvSpPr txBox="1">
            <a:spLocks noGrp="1"/>
          </p:cNvSpPr>
          <p:nvPr>
            <p:ph type="subTitle" idx="2"/>
          </p:nvPr>
        </p:nvSpPr>
        <p:spPr>
          <a:xfrm>
            <a:off x="8845700" y="4571100"/>
            <a:ext cx="2961900" cy="1520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7 Apprentice Text Testimonial – Option">
  <p:cSld name="TITLE_ONLY_1_1_1_1_1">
    <p:bg>
      <p:bgPr>
        <a:solidFill>
          <a:schemeClr val="accent1"/>
        </a:solidFill>
        <a:effectLst/>
      </p:bgPr>
    </p:bg>
    <p:spTree>
      <p:nvGrpSpPr>
        <p:cNvPr id="1" name="Shape 239"/>
        <p:cNvGrpSpPr/>
        <p:nvPr/>
      </p:nvGrpSpPr>
      <p:grpSpPr>
        <a:xfrm>
          <a:off x="0" y="0"/>
          <a:ext cx="0" cy="0"/>
          <a:chOff x="0" y="0"/>
          <a:chExt cx="0" cy="0"/>
        </a:xfrm>
      </p:grpSpPr>
      <p:sp>
        <p:nvSpPr>
          <p:cNvPr id="240" name="Google Shape;240;p37"/>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41" name="Google Shape;241;p37"/>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42" name="Google Shape;242;p37"/>
          <p:cNvSpPr txBox="1">
            <a:spLocks noGrp="1"/>
          </p:cNvSpPr>
          <p:nvPr>
            <p:ph type="subTitle" idx="1"/>
          </p:nvPr>
        </p:nvSpPr>
        <p:spPr>
          <a:xfrm>
            <a:off x="3486433" y="903167"/>
            <a:ext cx="3440700" cy="1520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243" name="Google Shape;243;p37"/>
          <p:cNvSpPr txBox="1">
            <a:spLocks noGrp="1"/>
          </p:cNvSpPr>
          <p:nvPr>
            <p:ph type="subTitle" idx="2"/>
          </p:nvPr>
        </p:nvSpPr>
        <p:spPr>
          <a:xfrm>
            <a:off x="8845700" y="4909933"/>
            <a:ext cx="2765100" cy="1520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244" name="Google Shape;244;p37"/>
          <p:cNvSpPr txBox="1">
            <a:spLocks noGrp="1"/>
          </p:cNvSpPr>
          <p:nvPr>
            <p:ph type="subTitle" idx="3"/>
          </p:nvPr>
        </p:nvSpPr>
        <p:spPr>
          <a:xfrm>
            <a:off x="1405467" y="903167"/>
            <a:ext cx="1769700" cy="15207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245" name="Google Shape;245;p37"/>
          <p:cNvSpPr txBox="1">
            <a:spLocks noGrp="1"/>
          </p:cNvSpPr>
          <p:nvPr>
            <p:ph type="subTitle" idx="4"/>
          </p:nvPr>
        </p:nvSpPr>
        <p:spPr>
          <a:xfrm>
            <a:off x="6893900" y="4909933"/>
            <a:ext cx="1769700" cy="15207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spcBef>
                <a:spcPts val="8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8 Candidate Testimonials">
  <p:cSld name="TITLE_AND_BODY_1_3">
    <p:bg>
      <p:bgPr>
        <a:solidFill>
          <a:schemeClr val="accent4"/>
        </a:solidFill>
        <a:effectLst/>
      </p:bgPr>
    </p:bg>
    <p:spTree>
      <p:nvGrpSpPr>
        <p:cNvPr id="1" name="Shape 246"/>
        <p:cNvGrpSpPr/>
        <p:nvPr/>
      </p:nvGrpSpPr>
      <p:grpSpPr>
        <a:xfrm>
          <a:off x="0" y="0"/>
          <a:ext cx="0" cy="0"/>
          <a:chOff x="0" y="0"/>
          <a:chExt cx="0" cy="0"/>
        </a:xfrm>
      </p:grpSpPr>
      <p:sp>
        <p:nvSpPr>
          <p:cNvPr id="247" name="Google Shape;247;p38"/>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48" name="Google Shape;248;p38"/>
          <p:cNvSpPr txBox="1">
            <a:spLocks noGrp="1"/>
          </p:cNvSpPr>
          <p:nvPr>
            <p:ph type="body" idx="1"/>
          </p:nvPr>
        </p:nvSpPr>
        <p:spPr>
          <a:xfrm>
            <a:off x="970300" y="1780467"/>
            <a:ext cx="9485700" cy="3647100"/>
          </a:xfrm>
          <a:prstGeom prst="rect">
            <a:avLst/>
          </a:prstGeom>
        </p:spPr>
        <p:txBody>
          <a:bodyPr spcFirstLastPara="1" wrap="square" lIns="0" tIns="0" rIns="0" bIns="0" anchor="t" anchorCtr="0">
            <a:noAutofit/>
          </a:bodyPr>
          <a:lstStyle>
            <a:lvl1pPr marL="457200" lvl="0" indent="-330200" rtl="0">
              <a:lnSpc>
                <a:spcPct val="125000"/>
              </a:lnSpc>
              <a:spcBef>
                <a:spcPts val="0"/>
              </a:spcBef>
              <a:spcAft>
                <a:spcPts val="0"/>
              </a:spcAft>
              <a:buSzPts val="1600"/>
              <a:buChar char="·"/>
              <a:defRPr/>
            </a:lvl1pPr>
            <a:lvl2pPr marL="914400" lvl="1" indent="-330200" rtl="0">
              <a:lnSpc>
                <a:spcPct val="125000"/>
              </a:lnSpc>
              <a:spcBef>
                <a:spcPts val="1100"/>
              </a:spcBef>
              <a:spcAft>
                <a:spcPts val="0"/>
              </a:spcAft>
              <a:buSzPts val="1600"/>
              <a:buChar char="–"/>
              <a:defRPr/>
            </a:lvl2pPr>
            <a:lvl3pPr marL="1371600" lvl="2" indent="-330200" rtl="0">
              <a:lnSpc>
                <a:spcPct val="125000"/>
              </a:lnSpc>
              <a:spcBef>
                <a:spcPts val="1100"/>
              </a:spcBef>
              <a:spcAft>
                <a:spcPts val="0"/>
              </a:spcAft>
              <a:buSzPts val="1600"/>
              <a:buChar char="–"/>
              <a:defRPr/>
            </a:lvl3pPr>
            <a:lvl4pPr marL="1828800" lvl="3" indent="-330200" rtl="0">
              <a:lnSpc>
                <a:spcPct val="125000"/>
              </a:lnSpc>
              <a:spcBef>
                <a:spcPts val="1100"/>
              </a:spcBef>
              <a:spcAft>
                <a:spcPts val="0"/>
              </a:spcAft>
              <a:buSzPts val="1600"/>
              <a:buChar char="–"/>
              <a:defRPr/>
            </a:lvl4pPr>
            <a:lvl5pPr marL="2286000" lvl="4" indent="-330200" rtl="0">
              <a:lnSpc>
                <a:spcPct val="125000"/>
              </a:lnSpc>
              <a:spcBef>
                <a:spcPts val="1100"/>
              </a:spcBef>
              <a:spcAft>
                <a:spcPts val="0"/>
              </a:spcAft>
              <a:buSzPts val="1600"/>
              <a:buChar char="–"/>
              <a:defRPr/>
            </a:lvl5pPr>
            <a:lvl6pPr marL="2743200" lvl="5" indent="-330200" rtl="0">
              <a:lnSpc>
                <a:spcPct val="125000"/>
              </a:lnSpc>
              <a:spcBef>
                <a:spcPts val="1100"/>
              </a:spcBef>
              <a:spcAft>
                <a:spcPts val="0"/>
              </a:spcAft>
              <a:buSzPts val="1600"/>
              <a:buChar char="–"/>
              <a:defRPr/>
            </a:lvl6pPr>
            <a:lvl7pPr marL="3200400" lvl="6" indent="-330200" rtl="0">
              <a:lnSpc>
                <a:spcPct val="125000"/>
              </a:lnSpc>
              <a:spcBef>
                <a:spcPts val="1100"/>
              </a:spcBef>
              <a:spcAft>
                <a:spcPts val="0"/>
              </a:spcAft>
              <a:buSzPts val="1600"/>
              <a:buChar char="–"/>
              <a:defRPr/>
            </a:lvl7pPr>
            <a:lvl8pPr marL="3657600" lvl="7" indent="-330200" rtl="0">
              <a:lnSpc>
                <a:spcPct val="125000"/>
              </a:lnSpc>
              <a:spcBef>
                <a:spcPts val="1100"/>
              </a:spcBef>
              <a:spcAft>
                <a:spcPts val="0"/>
              </a:spcAft>
              <a:buSzPts val="1600"/>
              <a:buChar char="–"/>
              <a:defRPr/>
            </a:lvl8pPr>
            <a:lvl9pPr marL="4114800" lvl="8" indent="-330200" rtl="0">
              <a:lnSpc>
                <a:spcPct val="125000"/>
              </a:lnSpc>
              <a:spcBef>
                <a:spcPts val="1100"/>
              </a:spcBef>
              <a:spcAft>
                <a:spcPts val="1100"/>
              </a:spcAft>
              <a:buSzPts val="1600"/>
              <a:buChar char="–"/>
              <a:defRPr/>
            </a:lvl9pPr>
          </a:lstStyle>
          <a:p>
            <a:endParaRPr/>
          </a:p>
        </p:txBody>
      </p:sp>
      <p:sp>
        <p:nvSpPr>
          <p:cNvPr id="249" name="Google Shape;249;p38"/>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50" name="Google Shape;250;p38"/>
          <p:cNvSpPr txBox="1">
            <a:spLocks noGrp="1"/>
          </p:cNvSpPr>
          <p:nvPr>
            <p:ph type="subTitle" idx="2"/>
          </p:nvPr>
        </p:nvSpPr>
        <p:spPr>
          <a:xfrm>
            <a:off x="3762800" y="5645900"/>
            <a:ext cx="6017700" cy="446100"/>
          </a:xfrm>
          <a:prstGeom prst="rect">
            <a:avLst/>
          </a:prstGeom>
        </p:spPr>
        <p:txBody>
          <a:bodyPr spcFirstLastPara="1" wrap="square" lIns="0" tIns="0" rIns="0" bIns="0" anchor="t" anchorCtr="0">
            <a:noAutofit/>
          </a:bodyPr>
          <a:lstStyle>
            <a:lvl1pPr lvl="0">
              <a:spcBef>
                <a:spcPts val="0"/>
              </a:spcBef>
              <a:spcAft>
                <a:spcPts val="0"/>
              </a:spcAft>
              <a:buSzPts val="2700"/>
              <a:buFont typeface="Times"/>
              <a:buNone/>
              <a:defRPr sz="2700">
                <a:latin typeface="Times"/>
                <a:ea typeface="Times"/>
                <a:cs typeface="Times"/>
                <a:sym typeface="Times"/>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51" name="Google Shape;251;p38"/>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8 Candidate Testimonials – Option">
  <p:cSld name="TITLE_AND_BODY_1_3_1">
    <p:bg>
      <p:bgPr>
        <a:solidFill>
          <a:schemeClr val="accent4"/>
        </a:solidFill>
        <a:effectLst/>
      </p:bgPr>
    </p:bg>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54" name="Google Shape;254;p39"/>
          <p:cNvSpPr txBox="1">
            <a:spLocks noGrp="1"/>
          </p:cNvSpPr>
          <p:nvPr>
            <p:ph type="body" idx="1"/>
          </p:nvPr>
        </p:nvSpPr>
        <p:spPr>
          <a:xfrm>
            <a:off x="2016000" y="1780467"/>
            <a:ext cx="9485700" cy="3647100"/>
          </a:xfrm>
          <a:prstGeom prst="rect">
            <a:avLst/>
          </a:prstGeom>
        </p:spPr>
        <p:txBody>
          <a:bodyPr spcFirstLastPara="1" wrap="square" lIns="0" tIns="0" rIns="0" bIns="0" anchor="t" anchorCtr="0">
            <a:noAutofit/>
          </a:bodyPr>
          <a:lstStyle>
            <a:lvl1pPr marL="457200" lvl="0" indent="-330200" rtl="0">
              <a:lnSpc>
                <a:spcPct val="125000"/>
              </a:lnSpc>
              <a:spcBef>
                <a:spcPts val="0"/>
              </a:spcBef>
              <a:spcAft>
                <a:spcPts val="0"/>
              </a:spcAft>
              <a:buSzPts val="1600"/>
              <a:buChar char="·"/>
              <a:defRPr/>
            </a:lvl1pPr>
            <a:lvl2pPr marL="914400" lvl="1" indent="-330200" rtl="0">
              <a:lnSpc>
                <a:spcPct val="125000"/>
              </a:lnSpc>
              <a:spcBef>
                <a:spcPts val="1100"/>
              </a:spcBef>
              <a:spcAft>
                <a:spcPts val="0"/>
              </a:spcAft>
              <a:buSzPts val="1600"/>
              <a:buChar char="–"/>
              <a:defRPr/>
            </a:lvl2pPr>
            <a:lvl3pPr marL="1371600" lvl="2" indent="-330200" rtl="0">
              <a:lnSpc>
                <a:spcPct val="125000"/>
              </a:lnSpc>
              <a:spcBef>
                <a:spcPts val="1100"/>
              </a:spcBef>
              <a:spcAft>
                <a:spcPts val="0"/>
              </a:spcAft>
              <a:buSzPts val="1600"/>
              <a:buChar char="–"/>
              <a:defRPr/>
            </a:lvl3pPr>
            <a:lvl4pPr marL="1828800" lvl="3" indent="-330200" rtl="0">
              <a:lnSpc>
                <a:spcPct val="125000"/>
              </a:lnSpc>
              <a:spcBef>
                <a:spcPts val="1100"/>
              </a:spcBef>
              <a:spcAft>
                <a:spcPts val="0"/>
              </a:spcAft>
              <a:buSzPts val="1600"/>
              <a:buChar char="–"/>
              <a:defRPr/>
            </a:lvl4pPr>
            <a:lvl5pPr marL="2286000" lvl="4" indent="-330200" rtl="0">
              <a:lnSpc>
                <a:spcPct val="125000"/>
              </a:lnSpc>
              <a:spcBef>
                <a:spcPts val="1100"/>
              </a:spcBef>
              <a:spcAft>
                <a:spcPts val="0"/>
              </a:spcAft>
              <a:buSzPts val="1600"/>
              <a:buChar char="–"/>
              <a:defRPr/>
            </a:lvl5pPr>
            <a:lvl6pPr marL="2743200" lvl="5" indent="-330200" rtl="0">
              <a:lnSpc>
                <a:spcPct val="125000"/>
              </a:lnSpc>
              <a:spcBef>
                <a:spcPts val="1100"/>
              </a:spcBef>
              <a:spcAft>
                <a:spcPts val="0"/>
              </a:spcAft>
              <a:buSzPts val="1600"/>
              <a:buChar char="–"/>
              <a:defRPr/>
            </a:lvl6pPr>
            <a:lvl7pPr marL="3200400" lvl="6" indent="-330200" rtl="0">
              <a:lnSpc>
                <a:spcPct val="125000"/>
              </a:lnSpc>
              <a:spcBef>
                <a:spcPts val="1100"/>
              </a:spcBef>
              <a:spcAft>
                <a:spcPts val="0"/>
              </a:spcAft>
              <a:buSzPts val="1600"/>
              <a:buChar char="–"/>
              <a:defRPr/>
            </a:lvl7pPr>
            <a:lvl8pPr marL="3657600" lvl="7" indent="-330200" rtl="0">
              <a:lnSpc>
                <a:spcPct val="125000"/>
              </a:lnSpc>
              <a:spcBef>
                <a:spcPts val="1100"/>
              </a:spcBef>
              <a:spcAft>
                <a:spcPts val="0"/>
              </a:spcAft>
              <a:buSzPts val="1600"/>
              <a:buChar char="–"/>
              <a:defRPr/>
            </a:lvl8pPr>
            <a:lvl9pPr marL="4114800" lvl="8" indent="-330200" rtl="0">
              <a:lnSpc>
                <a:spcPct val="125000"/>
              </a:lnSpc>
              <a:spcBef>
                <a:spcPts val="1100"/>
              </a:spcBef>
              <a:spcAft>
                <a:spcPts val="1100"/>
              </a:spcAft>
              <a:buSzPts val="1600"/>
              <a:buChar char="–"/>
              <a:defRPr/>
            </a:lvl9pPr>
          </a:lstStyle>
          <a:p>
            <a:endParaRPr/>
          </a:p>
        </p:txBody>
      </p:sp>
      <p:sp>
        <p:nvSpPr>
          <p:cNvPr id="255" name="Google Shape;255;p39"/>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56" name="Google Shape;256;p39"/>
          <p:cNvSpPr txBox="1">
            <a:spLocks noGrp="1"/>
          </p:cNvSpPr>
          <p:nvPr>
            <p:ph type="subTitle" idx="2"/>
          </p:nvPr>
        </p:nvSpPr>
        <p:spPr>
          <a:xfrm>
            <a:off x="2140800" y="5692800"/>
            <a:ext cx="8006400" cy="446100"/>
          </a:xfrm>
          <a:prstGeom prst="rect">
            <a:avLst/>
          </a:prstGeom>
        </p:spPr>
        <p:txBody>
          <a:bodyPr spcFirstLastPara="1" wrap="square" lIns="0" tIns="0" rIns="0" bIns="0" anchor="t" anchorCtr="0">
            <a:noAutofit/>
          </a:bodyPr>
          <a:lstStyle>
            <a:lvl1pPr lvl="0" algn="ctr" rtl="0">
              <a:spcBef>
                <a:spcPts val="0"/>
              </a:spcBef>
              <a:spcAft>
                <a:spcPts val="0"/>
              </a:spcAft>
              <a:buSzPts val="2700"/>
              <a:buFont typeface="Times"/>
              <a:buNone/>
              <a:defRPr sz="27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57" name="Google Shape;257;p39"/>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9 Quote">
  <p:cSld name="TITLE_AND_BODY_1_3_1_1">
    <p:bg>
      <p:bgPr>
        <a:solidFill>
          <a:schemeClr val="lt2"/>
        </a:solid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60" name="Google Shape;260;p40"/>
          <p:cNvSpPr txBox="1">
            <a:spLocks noGrp="1"/>
          </p:cNvSpPr>
          <p:nvPr>
            <p:ph type="body" idx="1"/>
          </p:nvPr>
        </p:nvSpPr>
        <p:spPr>
          <a:xfrm>
            <a:off x="1060400" y="1440000"/>
            <a:ext cx="10071300" cy="4037700"/>
          </a:xfrm>
          <a:prstGeom prst="rect">
            <a:avLst/>
          </a:prstGeom>
        </p:spPr>
        <p:txBody>
          <a:bodyPr spcFirstLastPara="1" wrap="square" lIns="0" tIns="0" rIns="0" bIns="0" anchor="t" anchorCtr="0">
            <a:noAutofit/>
          </a:bodyPr>
          <a:lstStyle>
            <a:lvl1pPr marL="457200" lvl="0" indent="-450850" algn="ctr" rtl="0">
              <a:lnSpc>
                <a:spcPct val="90000"/>
              </a:lnSpc>
              <a:spcBef>
                <a:spcPts val="0"/>
              </a:spcBef>
              <a:spcAft>
                <a:spcPts val="0"/>
              </a:spcAft>
              <a:buSzPts val="3500"/>
              <a:buFont typeface="Times"/>
              <a:buChar char="·"/>
              <a:defRPr sz="3500">
                <a:latin typeface="Times"/>
                <a:ea typeface="Times"/>
                <a:cs typeface="Times"/>
                <a:sym typeface="Times"/>
              </a:defRPr>
            </a:lvl1pPr>
            <a:lvl2pPr marL="914400" lvl="1" indent="-450850" algn="ctr" rtl="0">
              <a:lnSpc>
                <a:spcPct val="90000"/>
              </a:lnSpc>
              <a:spcBef>
                <a:spcPts val="1600"/>
              </a:spcBef>
              <a:spcAft>
                <a:spcPts val="0"/>
              </a:spcAft>
              <a:buSzPts val="3500"/>
              <a:buFont typeface="Times"/>
              <a:buChar char="–"/>
              <a:defRPr sz="3500">
                <a:latin typeface="Times"/>
                <a:ea typeface="Times"/>
                <a:cs typeface="Times"/>
                <a:sym typeface="Times"/>
              </a:defRPr>
            </a:lvl2pPr>
            <a:lvl3pPr marL="1371600" lvl="2" indent="-450850" algn="ctr" rtl="0">
              <a:lnSpc>
                <a:spcPct val="90000"/>
              </a:lnSpc>
              <a:spcBef>
                <a:spcPts val="1600"/>
              </a:spcBef>
              <a:spcAft>
                <a:spcPts val="0"/>
              </a:spcAft>
              <a:buSzPts val="3500"/>
              <a:buFont typeface="Times"/>
              <a:buChar char="–"/>
              <a:defRPr sz="3500">
                <a:latin typeface="Times"/>
                <a:ea typeface="Times"/>
                <a:cs typeface="Times"/>
                <a:sym typeface="Times"/>
              </a:defRPr>
            </a:lvl3pPr>
            <a:lvl4pPr marL="1828800" lvl="3" indent="-450850" algn="ctr" rtl="0">
              <a:lnSpc>
                <a:spcPct val="90000"/>
              </a:lnSpc>
              <a:spcBef>
                <a:spcPts val="1600"/>
              </a:spcBef>
              <a:spcAft>
                <a:spcPts val="0"/>
              </a:spcAft>
              <a:buSzPts val="3500"/>
              <a:buFont typeface="Times"/>
              <a:buChar char="–"/>
              <a:defRPr sz="3500">
                <a:latin typeface="Times"/>
                <a:ea typeface="Times"/>
                <a:cs typeface="Times"/>
                <a:sym typeface="Times"/>
              </a:defRPr>
            </a:lvl4pPr>
            <a:lvl5pPr marL="2286000" lvl="4" indent="-450850" algn="ctr" rtl="0">
              <a:lnSpc>
                <a:spcPct val="90000"/>
              </a:lnSpc>
              <a:spcBef>
                <a:spcPts val="1600"/>
              </a:spcBef>
              <a:spcAft>
                <a:spcPts val="0"/>
              </a:spcAft>
              <a:buSzPts val="3500"/>
              <a:buFont typeface="Times"/>
              <a:buChar char="–"/>
              <a:defRPr sz="3500">
                <a:latin typeface="Times"/>
                <a:ea typeface="Times"/>
                <a:cs typeface="Times"/>
                <a:sym typeface="Times"/>
              </a:defRPr>
            </a:lvl5pPr>
            <a:lvl6pPr marL="2743200" lvl="5" indent="-450850" algn="ctr" rtl="0">
              <a:lnSpc>
                <a:spcPct val="90000"/>
              </a:lnSpc>
              <a:spcBef>
                <a:spcPts val="1600"/>
              </a:spcBef>
              <a:spcAft>
                <a:spcPts val="0"/>
              </a:spcAft>
              <a:buSzPts val="3500"/>
              <a:buFont typeface="Times"/>
              <a:buChar char="–"/>
              <a:defRPr sz="3500">
                <a:latin typeface="Times"/>
                <a:ea typeface="Times"/>
                <a:cs typeface="Times"/>
                <a:sym typeface="Times"/>
              </a:defRPr>
            </a:lvl6pPr>
            <a:lvl7pPr marL="3200400" lvl="6" indent="-450850" algn="ctr" rtl="0">
              <a:lnSpc>
                <a:spcPct val="90000"/>
              </a:lnSpc>
              <a:spcBef>
                <a:spcPts val="1600"/>
              </a:spcBef>
              <a:spcAft>
                <a:spcPts val="0"/>
              </a:spcAft>
              <a:buSzPts val="3500"/>
              <a:buFont typeface="Times"/>
              <a:buChar char="–"/>
              <a:defRPr sz="3500">
                <a:latin typeface="Times"/>
                <a:ea typeface="Times"/>
                <a:cs typeface="Times"/>
                <a:sym typeface="Times"/>
              </a:defRPr>
            </a:lvl7pPr>
            <a:lvl8pPr marL="3657600" lvl="7" indent="-450850" algn="ctr" rtl="0">
              <a:lnSpc>
                <a:spcPct val="90000"/>
              </a:lnSpc>
              <a:spcBef>
                <a:spcPts val="1600"/>
              </a:spcBef>
              <a:spcAft>
                <a:spcPts val="0"/>
              </a:spcAft>
              <a:buSzPts val="3500"/>
              <a:buFont typeface="Times"/>
              <a:buChar char="–"/>
              <a:defRPr sz="3500">
                <a:latin typeface="Times"/>
                <a:ea typeface="Times"/>
                <a:cs typeface="Times"/>
                <a:sym typeface="Times"/>
              </a:defRPr>
            </a:lvl8pPr>
            <a:lvl9pPr marL="4114800" lvl="8" indent="-450850" algn="ctr" rtl="0">
              <a:lnSpc>
                <a:spcPct val="90000"/>
              </a:lnSpc>
              <a:spcBef>
                <a:spcPts val="1600"/>
              </a:spcBef>
              <a:spcAft>
                <a:spcPts val="1600"/>
              </a:spcAft>
              <a:buSzPts val="3500"/>
              <a:buFont typeface="Times"/>
              <a:buChar char="–"/>
              <a:defRPr sz="3500">
                <a:latin typeface="Times"/>
                <a:ea typeface="Times"/>
                <a:cs typeface="Times"/>
                <a:sym typeface="Times"/>
              </a:defRPr>
            </a:lvl9pPr>
          </a:lstStyle>
          <a:p>
            <a:endParaRPr/>
          </a:p>
        </p:txBody>
      </p:sp>
      <p:sp>
        <p:nvSpPr>
          <p:cNvPr id="261" name="Google Shape;261;p40"/>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62" name="Google Shape;262;p40"/>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Text – Option">
  <p:cSld name="TITLE_1_2">
    <p:bg>
      <p:bgPr>
        <a:solidFill>
          <a:schemeClr val="accent4"/>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36" name="Google Shape;36;p5"/>
          <p:cNvSpPr/>
          <p:nvPr/>
        </p:nvSpPr>
        <p:spPr>
          <a:xfrm>
            <a:off x="5339833" y="380467"/>
            <a:ext cx="1515714" cy="252679"/>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 name="Google Shape;37;p5"/>
          <p:cNvSpPr txBox="1"/>
          <p:nvPr/>
        </p:nvSpPr>
        <p:spPr>
          <a:xfrm>
            <a:off x="4580367" y="6230567"/>
            <a:ext cx="3262800" cy="445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a:p>
        </p:txBody>
      </p:sp>
      <p:sp>
        <p:nvSpPr>
          <p:cNvPr id="38" name="Google Shape;38;p5"/>
          <p:cNvSpPr txBox="1">
            <a:spLocks noGrp="1"/>
          </p:cNvSpPr>
          <p:nvPr>
            <p:ph type="subTitle" idx="1"/>
          </p:nvPr>
        </p:nvSpPr>
        <p:spPr>
          <a:xfrm>
            <a:off x="311100" y="6192000"/>
            <a:ext cx="11570100" cy="331200"/>
          </a:xfrm>
          <a:prstGeom prst="rect">
            <a:avLst/>
          </a:prstGeom>
          <a:solidFill>
            <a:schemeClr val="accent4"/>
          </a:solidFill>
        </p:spPr>
        <p:txBody>
          <a:bodyPr spcFirstLastPara="1" wrap="square" lIns="0" tIns="0" rIns="0" bIns="0" anchor="b" anchorCtr="0">
            <a:noAutofit/>
          </a:bodyPr>
          <a:lstStyle>
            <a:lvl1pPr lvl="0" algn="ctr" rtl="0">
              <a:spcBef>
                <a:spcPts val="0"/>
              </a:spcBef>
              <a:spcAft>
                <a:spcPts val="0"/>
              </a:spcAft>
              <a:buSzPts val="1600"/>
              <a:buNone/>
              <a:defRPr sz="9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9" name="Google Shape;39;p5"/>
          <p:cNvSpPr txBox="1">
            <a:spLocks noGrp="1"/>
          </p:cNvSpPr>
          <p:nvPr>
            <p:ph type="title"/>
          </p:nvPr>
        </p:nvSpPr>
        <p:spPr>
          <a:xfrm>
            <a:off x="1736000" y="2500733"/>
            <a:ext cx="8720100" cy="1754100"/>
          </a:xfrm>
          <a:prstGeom prst="rect">
            <a:avLst/>
          </a:prstGeom>
        </p:spPr>
        <p:txBody>
          <a:bodyPr spcFirstLastPara="1" wrap="square" lIns="0" tIns="0" rIns="0" bIns="0" anchor="b" anchorCtr="0">
            <a:noAutofit/>
          </a:bodyPr>
          <a:lstStyle>
            <a:lvl1pPr lvl="0" algn="ctr" rtl="0">
              <a:lnSpc>
                <a:spcPct val="80000"/>
              </a:lnSpc>
              <a:spcBef>
                <a:spcPts val="0"/>
              </a:spcBef>
              <a:spcAft>
                <a:spcPts val="0"/>
              </a:spcAft>
              <a:buSzPts val="6400"/>
              <a:buNone/>
              <a:defRPr sz="6400"/>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Quote – Option">
  <p:cSld name="TITLE_AND_BODY_1_3_1_1_1">
    <p:bg>
      <p:bgPr>
        <a:solidFill>
          <a:schemeClr val="accent1"/>
        </a:solidFill>
        <a:effectLst/>
      </p:bgPr>
    </p:bg>
    <p:spTree>
      <p:nvGrpSpPr>
        <p:cNvPr id="1" name="Shape 263"/>
        <p:cNvGrpSpPr/>
        <p:nvPr/>
      </p:nvGrpSpPr>
      <p:grpSpPr>
        <a:xfrm>
          <a:off x="0" y="0"/>
          <a:ext cx="0" cy="0"/>
          <a:chOff x="0" y="0"/>
          <a:chExt cx="0" cy="0"/>
        </a:xfrm>
      </p:grpSpPr>
      <p:sp>
        <p:nvSpPr>
          <p:cNvPr id="264" name="Google Shape;264;p41"/>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65" name="Google Shape;265;p41"/>
          <p:cNvSpPr txBox="1">
            <a:spLocks noGrp="1"/>
          </p:cNvSpPr>
          <p:nvPr>
            <p:ph type="body" idx="1"/>
          </p:nvPr>
        </p:nvSpPr>
        <p:spPr>
          <a:xfrm>
            <a:off x="1060400" y="1440000"/>
            <a:ext cx="10071300" cy="4037700"/>
          </a:xfrm>
          <a:prstGeom prst="rect">
            <a:avLst/>
          </a:prstGeom>
        </p:spPr>
        <p:txBody>
          <a:bodyPr spcFirstLastPara="1" wrap="square" lIns="0" tIns="0" rIns="0" bIns="0" anchor="t" anchorCtr="0">
            <a:noAutofit/>
          </a:bodyPr>
          <a:lstStyle>
            <a:lvl1pPr marL="457200" lvl="0" indent="-450850" algn="ctr" rtl="0">
              <a:lnSpc>
                <a:spcPct val="90000"/>
              </a:lnSpc>
              <a:spcBef>
                <a:spcPts val="0"/>
              </a:spcBef>
              <a:spcAft>
                <a:spcPts val="0"/>
              </a:spcAft>
              <a:buClr>
                <a:schemeClr val="lt1"/>
              </a:buClr>
              <a:buSzPts val="3500"/>
              <a:buFont typeface="Times"/>
              <a:buChar char="·"/>
              <a:defRPr sz="3500">
                <a:solidFill>
                  <a:schemeClr val="lt1"/>
                </a:solidFill>
                <a:latin typeface="Times"/>
                <a:ea typeface="Times"/>
                <a:cs typeface="Times"/>
                <a:sym typeface="Times"/>
              </a:defRPr>
            </a:lvl1pPr>
            <a:lvl2pPr marL="914400" lvl="1" indent="-450850" algn="ctr" rtl="0">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2pPr>
            <a:lvl3pPr marL="1371600" lvl="2" indent="-450850" algn="ctr" rtl="0">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3pPr>
            <a:lvl4pPr marL="1828800" lvl="3" indent="-450850" algn="ctr" rtl="0">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4pPr>
            <a:lvl5pPr marL="2286000" lvl="4" indent="-450850" algn="ctr" rtl="0">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5pPr>
            <a:lvl6pPr marL="2743200" lvl="5" indent="-450850" algn="ctr" rtl="0">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6pPr>
            <a:lvl7pPr marL="3200400" lvl="6" indent="-450850" algn="ctr" rtl="0">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7pPr>
            <a:lvl8pPr marL="3657600" lvl="7" indent="-450850" algn="ctr" rtl="0">
              <a:lnSpc>
                <a:spcPct val="90000"/>
              </a:lnSpc>
              <a:spcBef>
                <a:spcPts val="1600"/>
              </a:spcBef>
              <a:spcAft>
                <a:spcPts val="0"/>
              </a:spcAft>
              <a:buClr>
                <a:schemeClr val="lt1"/>
              </a:buClr>
              <a:buSzPts val="3500"/>
              <a:buFont typeface="Times"/>
              <a:buChar char="–"/>
              <a:defRPr sz="3500">
                <a:solidFill>
                  <a:schemeClr val="lt1"/>
                </a:solidFill>
                <a:latin typeface="Times"/>
                <a:ea typeface="Times"/>
                <a:cs typeface="Times"/>
                <a:sym typeface="Times"/>
              </a:defRPr>
            </a:lvl8pPr>
            <a:lvl9pPr marL="4114800" lvl="8" indent="-450850" algn="ctr" rtl="0">
              <a:lnSpc>
                <a:spcPct val="90000"/>
              </a:lnSpc>
              <a:spcBef>
                <a:spcPts val="1600"/>
              </a:spcBef>
              <a:spcAft>
                <a:spcPts val="1600"/>
              </a:spcAft>
              <a:buClr>
                <a:schemeClr val="lt1"/>
              </a:buClr>
              <a:buSzPts val="3500"/>
              <a:buFont typeface="Times"/>
              <a:buChar char="–"/>
              <a:defRPr sz="3500">
                <a:solidFill>
                  <a:schemeClr val="lt1"/>
                </a:solidFill>
                <a:latin typeface="Times"/>
                <a:ea typeface="Times"/>
                <a:cs typeface="Times"/>
                <a:sym typeface="Times"/>
              </a:defRPr>
            </a:lvl9pPr>
          </a:lstStyle>
          <a:p>
            <a:endParaRPr/>
          </a:p>
        </p:txBody>
      </p:sp>
      <p:sp>
        <p:nvSpPr>
          <p:cNvPr id="266" name="Google Shape;266;p41"/>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67" name="Google Shape;267;p41"/>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Title Only">
  <p:cSld name="TITLE_ONLY_8">
    <p:spTree>
      <p:nvGrpSpPr>
        <p:cNvPr id="1" name="Shape 268"/>
        <p:cNvGrpSpPr/>
        <p:nvPr/>
      </p:nvGrpSpPr>
      <p:grpSpPr>
        <a:xfrm>
          <a:off x="0" y="0"/>
          <a:ext cx="0" cy="0"/>
          <a:chOff x="0" y="0"/>
          <a:chExt cx="0" cy="0"/>
        </a:xfrm>
      </p:grpSpPr>
      <p:sp>
        <p:nvSpPr>
          <p:cNvPr id="269" name="Google Shape;269;p42"/>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70" name="Google Shape;270;p42"/>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71" name="Google Shape;271;p42"/>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Next steps?">
  <p:cSld name="TITLE_ONLY_7">
    <p:bg>
      <p:bgPr>
        <a:solidFill>
          <a:schemeClr val="dk1"/>
        </a:solidFill>
        <a:effectLst/>
      </p:bgPr>
    </p:bg>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74" name="Google Shape;274;p43"/>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Text and Table">
  <p:cSld name="TITLE_ONLY_6">
    <p:bg>
      <p:bgPr>
        <a:solidFill>
          <a:schemeClr val="lt2"/>
        </a:solidFill>
        <a:effectLst/>
      </p:bgPr>
    </p:bg>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77" name="Google Shape;277;p44"/>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78" name="Google Shape;278;p44"/>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79" name="Google Shape;279;p44"/>
          <p:cNvSpPr txBox="1">
            <a:spLocks noGrp="1"/>
          </p:cNvSpPr>
          <p:nvPr>
            <p:ph type="body" idx="1"/>
          </p:nvPr>
        </p:nvSpPr>
        <p:spPr>
          <a:xfrm>
            <a:off x="9167600" y="1303933"/>
            <a:ext cx="2639700" cy="4788000"/>
          </a:xfrm>
          <a:prstGeom prst="rect">
            <a:avLst/>
          </a:prstGeom>
        </p:spPr>
        <p:txBody>
          <a:bodyPr spcFirstLastPara="1" wrap="square" lIns="0" tIns="0" rIns="0" bIns="0"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0 Title Only White">
  <p:cSld name="TITLE_ONLY_5">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82" name="Google Shape;282;p45"/>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83" name="Google Shape;283;p45"/>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Digital Profiles">
  <p:cSld name="TITLE_ONLY_4">
    <p:bg>
      <p:bgPr>
        <a:solidFill>
          <a:schemeClr val="accent3"/>
        </a:solidFill>
        <a:effectLst/>
      </p:bgPr>
    </p:bg>
    <p:spTree>
      <p:nvGrpSpPr>
        <p:cNvPr id="1" name="Shape 284"/>
        <p:cNvGrpSpPr/>
        <p:nvPr/>
      </p:nvGrpSpPr>
      <p:grpSpPr>
        <a:xfrm>
          <a:off x="0" y="0"/>
          <a:ext cx="0" cy="0"/>
          <a:chOff x="0" y="0"/>
          <a:chExt cx="0" cy="0"/>
        </a:xfrm>
      </p:grpSpPr>
      <p:sp>
        <p:nvSpPr>
          <p:cNvPr id="285" name="Google Shape;285;p46"/>
          <p:cNvSpPr/>
          <p:nvPr/>
        </p:nvSpPr>
        <p:spPr>
          <a:xfrm>
            <a:off x="0" y="-3771"/>
            <a:ext cx="9424039" cy="6865544"/>
          </a:xfrm>
          <a:custGeom>
            <a:avLst/>
            <a:gdLst/>
            <a:ahLst/>
            <a:cxnLst/>
            <a:rect l="l" t="t" r="r" b="b"/>
            <a:pathLst>
              <a:path w="6636647" h="4834890" extrusionOk="0">
                <a:moveTo>
                  <a:pt x="6271077" y="0"/>
                </a:moveTo>
                <a:lnTo>
                  <a:pt x="0" y="0"/>
                </a:lnTo>
                <a:lnTo>
                  <a:pt x="0" y="4834890"/>
                </a:lnTo>
                <a:lnTo>
                  <a:pt x="6636648" y="4834890"/>
                </a:lnTo>
                <a:lnTo>
                  <a:pt x="5828192" y="4248526"/>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6" name="Google Shape;286;p46"/>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87" name="Google Shape;287;p46"/>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88" name="Google Shape;288;p46"/>
          <p:cNvSpPr txBox="1">
            <a:spLocks noGrp="1"/>
          </p:cNvSpPr>
          <p:nvPr>
            <p:ph type="subTitle" idx="1"/>
          </p:nvPr>
        </p:nvSpPr>
        <p:spPr>
          <a:xfrm>
            <a:off x="1060400" y="1820200"/>
            <a:ext cx="3315300" cy="4271700"/>
          </a:xfrm>
          <a:prstGeom prst="rect">
            <a:avLst/>
          </a:prstGeom>
        </p:spPr>
        <p:txBody>
          <a:bodyPr spcFirstLastPara="1" wrap="square" lIns="0" tIns="0" rIns="0" bIns="0" anchor="t" anchorCtr="0">
            <a:noAutofit/>
          </a:bodyPr>
          <a:lstStyle>
            <a:lvl1pPr lvl="0">
              <a:lnSpc>
                <a:spcPct val="125000"/>
              </a:lnSpc>
              <a:spcBef>
                <a:spcPts val="0"/>
              </a:spcBef>
              <a:spcAft>
                <a:spcPts val="0"/>
              </a:spcAft>
              <a:buClr>
                <a:schemeClr val="lt1"/>
              </a:buClr>
              <a:buSzPts val="1600"/>
              <a:buNone/>
              <a:defRPr>
                <a:solidFill>
                  <a:schemeClr val="lt1"/>
                </a:solidFill>
              </a:defRPr>
            </a:lvl1pPr>
            <a:lvl2pPr lvl="1">
              <a:spcBef>
                <a:spcPts val="1200"/>
              </a:spcBef>
              <a:spcAft>
                <a:spcPts val="0"/>
              </a:spcAft>
              <a:buClr>
                <a:schemeClr val="lt1"/>
              </a:buClr>
              <a:buSzPts val="1600"/>
              <a:buNone/>
              <a:defRPr>
                <a:solidFill>
                  <a:schemeClr val="lt1"/>
                </a:solidFill>
              </a:defRPr>
            </a:lvl2pPr>
            <a:lvl3pPr lvl="2">
              <a:spcBef>
                <a:spcPts val="1600"/>
              </a:spcBef>
              <a:spcAft>
                <a:spcPts val="0"/>
              </a:spcAft>
              <a:buClr>
                <a:schemeClr val="lt1"/>
              </a:buClr>
              <a:buSzPts val="1600"/>
              <a:buNone/>
              <a:defRPr>
                <a:solidFill>
                  <a:schemeClr val="lt1"/>
                </a:solidFill>
              </a:defRPr>
            </a:lvl3pPr>
            <a:lvl4pPr lvl="3">
              <a:spcBef>
                <a:spcPts val="1600"/>
              </a:spcBef>
              <a:spcAft>
                <a:spcPts val="0"/>
              </a:spcAft>
              <a:buClr>
                <a:schemeClr val="lt1"/>
              </a:buClr>
              <a:buSzPts val="1600"/>
              <a:buNone/>
              <a:defRPr>
                <a:solidFill>
                  <a:schemeClr val="lt1"/>
                </a:solidFill>
              </a:defRPr>
            </a:lvl4pPr>
            <a:lvl5pPr lvl="4">
              <a:spcBef>
                <a:spcPts val="1600"/>
              </a:spcBef>
              <a:spcAft>
                <a:spcPts val="0"/>
              </a:spcAft>
              <a:buClr>
                <a:schemeClr val="lt1"/>
              </a:buClr>
              <a:buSzPts val="1600"/>
              <a:buNone/>
              <a:defRPr>
                <a:solidFill>
                  <a:schemeClr val="lt1"/>
                </a:solidFill>
              </a:defRPr>
            </a:lvl5pPr>
            <a:lvl6pPr lvl="5">
              <a:spcBef>
                <a:spcPts val="1600"/>
              </a:spcBef>
              <a:spcAft>
                <a:spcPts val="0"/>
              </a:spcAft>
              <a:buClr>
                <a:schemeClr val="lt1"/>
              </a:buClr>
              <a:buSzPts val="1600"/>
              <a:buNone/>
              <a:defRPr>
                <a:solidFill>
                  <a:schemeClr val="lt1"/>
                </a:solidFill>
              </a:defRPr>
            </a:lvl6pPr>
            <a:lvl7pPr lvl="6">
              <a:spcBef>
                <a:spcPts val="1600"/>
              </a:spcBef>
              <a:spcAft>
                <a:spcPts val="0"/>
              </a:spcAft>
              <a:buClr>
                <a:schemeClr val="lt1"/>
              </a:buClr>
              <a:buSzPts val="1600"/>
              <a:buNone/>
              <a:defRPr>
                <a:solidFill>
                  <a:schemeClr val="lt1"/>
                </a:solidFill>
              </a:defRPr>
            </a:lvl7pPr>
            <a:lvl8pPr lvl="7">
              <a:spcBef>
                <a:spcPts val="1600"/>
              </a:spcBef>
              <a:spcAft>
                <a:spcPts val="0"/>
              </a:spcAft>
              <a:buClr>
                <a:schemeClr val="lt1"/>
              </a:buClr>
              <a:buSzPts val="1600"/>
              <a:buNone/>
              <a:defRPr>
                <a:solidFill>
                  <a:schemeClr val="lt1"/>
                </a:solidFill>
              </a:defRPr>
            </a:lvl8pPr>
            <a:lvl9pPr lvl="8">
              <a:spcBef>
                <a:spcPts val="1600"/>
              </a:spcBef>
              <a:spcAft>
                <a:spcPts val="1600"/>
              </a:spcAft>
              <a:buClr>
                <a:schemeClr val="lt1"/>
              </a:buClr>
              <a:buSzPts val="1600"/>
              <a:buNone/>
              <a:defRPr>
                <a:solidFill>
                  <a:schemeClr val="lt1"/>
                </a:solidFill>
              </a:defRPr>
            </a:lvl9pPr>
          </a:lstStyle>
          <a:p>
            <a:endParaRPr/>
          </a:p>
        </p:txBody>
      </p:sp>
      <p:sp>
        <p:nvSpPr>
          <p:cNvPr id="289" name="Google Shape;289;p46"/>
          <p:cNvSpPr txBox="1">
            <a:spLocks noGrp="1"/>
          </p:cNvSpPr>
          <p:nvPr>
            <p:ph type="subTitle" idx="2"/>
          </p:nvPr>
        </p:nvSpPr>
        <p:spPr>
          <a:xfrm>
            <a:off x="4891200" y="1032533"/>
            <a:ext cx="2249700" cy="17871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a:solidFill>
                  <a:schemeClr val="lt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90" name="Google Shape;290;p46"/>
          <p:cNvSpPr txBox="1">
            <a:spLocks noGrp="1"/>
          </p:cNvSpPr>
          <p:nvPr>
            <p:ph type="subTitle" idx="3"/>
          </p:nvPr>
        </p:nvSpPr>
        <p:spPr>
          <a:xfrm>
            <a:off x="4891200" y="2846217"/>
            <a:ext cx="2249700" cy="17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91" name="Google Shape;291;p46"/>
          <p:cNvSpPr txBox="1">
            <a:spLocks noGrp="1"/>
          </p:cNvSpPr>
          <p:nvPr>
            <p:ph type="subTitle" idx="4"/>
          </p:nvPr>
        </p:nvSpPr>
        <p:spPr>
          <a:xfrm>
            <a:off x="4891200" y="4659900"/>
            <a:ext cx="2249700" cy="17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92" name="Google Shape;292;p46"/>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Customer Challenges">
  <p:cSld name="TITLE_ONLY_3">
    <p:bg>
      <p:bgPr>
        <a:solidFill>
          <a:schemeClr val="lt1"/>
        </a:solidFill>
        <a:effectLst/>
      </p:bgPr>
    </p:bg>
    <p:spTree>
      <p:nvGrpSpPr>
        <p:cNvPr id="1" name="Shape 293"/>
        <p:cNvGrpSpPr/>
        <p:nvPr/>
      </p:nvGrpSpPr>
      <p:grpSpPr>
        <a:xfrm>
          <a:off x="0" y="0"/>
          <a:ext cx="0" cy="0"/>
          <a:chOff x="0" y="0"/>
          <a:chExt cx="0" cy="0"/>
        </a:xfrm>
      </p:grpSpPr>
      <p:sp>
        <p:nvSpPr>
          <p:cNvPr id="294" name="Google Shape;294;p47"/>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95" name="Google Shape;295;p47"/>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296" name="Google Shape;296;p47"/>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97" name="Google Shape;297;p47"/>
          <p:cNvSpPr txBox="1">
            <a:spLocks noGrp="1"/>
          </p:cNvSpPr>
          <p:nvPr>
            <p:ph type="subTitle" idx="1"/>
          </p:nvPr>
        </p:nvSpPr>
        <p:spPr>
          <a:xfrm>
            <a:off x="1060400" y="2409267"/>
            <a:ext cx="1964100" cy="8271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100"/>
              <a:buFont typeface="Times"/>
              <a:buNone/>
              <a:defRPr sz="2100">
                <a:latin typeface="Times"/>
                <a:ea typeface="Times"/>
                <a:cs typeface="Times"/>
                <a:sym typeface="Times"/>
              </a:defRPr>
            </a:lvl1pPr>
            <a:lvl2pPr lvl="1">
              <a:lnSpc>
                <a:spcPct val="90000"/>
              </a:lnSpc>
              <a:spcBef>
                <a:spcPts val="0"/>
              </a:spcBef>
              <a:spcAft>
                <a:spcPts val="0"/>
              </a:spcAft>
              <a:buSzPts val="2100"/>
              <a:buFont typeface="Times"/>
              <a:buNone/>
              <a:defRPr sz="2100">
                <a:latin typeface="Times"/>
                <a:ea typeface="Times"/>
                <a:cs typeface="Times"/>
                <a:sym typeface="Times"/>
              </a:defRPr>
            </a:lvl2pPr>
            <a:lvl3pPr lvl="2">
              <a:lnSpc>
                <a:spcPct val="90000"/>
              </a:lnSpc>
              <a:spcBef>
                <a:spcPts val="0"/>
              </a:spcBef>
              <a:spcAft>
                <a:spcPts val="0"/>
              </a:spcAft>
              <a:buSzPts val="2100"/>
              <a:buFont typeface="Times"/>
              <a:buNone/>
              <a:defRPr sz="2100">
                <a:latin typeface="Times"/>
                <a:ea typeface="Times"/>
                <a:cs typeface="Times"/>
                <a:sym typeface="Times"/>
              </a:defRPr>
            </a:lvl3pPr>
            <a:lvl4pPr lvl="3">
              <a:lnSpc>
                <a:spcPct val="90000"/>
              </a:lnSpc>
              <a:spcBef>
                <a:spcPts val="0"/>
              </a:spcBef>
              <a:spcAft>
                <a:spcPts val="0"/>
              </a:spcAft>
              <a:buSzPts val="2100"/>
              <a:buFont typeface="Times"/>
              <a:buNone/>
              <a:defRPr sz="2100">
                <a:latin typeface="Times"/>
                <a:ea typeface="Times"/>
                <a:cs typeface="Times"/>
                <a:sym typeface="Times"/>
              </a:defRPr>
            </a:lvl4pPr>
            <a:lvl5pPr lvl="4">
              <a:lnSpc>
                <a:spcPct val="90000"/>
              </a:lnSpc>
              <a:spcBef>
                <a:spcPts val="0"/>
              </a:spcBef>
              <a:spcAft>
                <a:spcPts val="0"/>
              </a:spcAft>
              <a:buSzPts val="2100"/>
              <a:buFont typeface="Times"/>
              <a:buNone/>
              <a:defRPr sz="2100">
                <a:latin typeface="Times"/>
                <a:ea typeface="Times"/>
                <a:cs typeface="Times"/>
                <a:sym typeface="Times"/>
              </a:defRPr>
            </a:lvl5pPr>
            <a:lvl6pPr lvl="5">
              <a:lnSpc>
                <a:spcPct val="90000"/>
              </a:lnSpc>
              <a:spcBef>
                <a:spcPts val="0"/>
              </a:spcBef>
              <a:spcAft>
                <a:spcPts val="0"/>
              </a:spcAft>
              <a:buSzPts val="2100"/>
              <a:buFont typeface="Times"/>
              <a:buNone/>
              <a:defRPr sz="2100">
                <a:latin typeface="Times"/>
                <a:ea typeface="Times"/>
                <a:cs typeface="Times"/>
                <a:sym typeface="Times"/>
              </a:defRPr>
            </a:lvl6pPr>
            <a:lvl7pPr lvl="6">
              <a:lnSpc>
                <a:spcPct val="90000"/>
              </a:lnSpc>
              <a:spcBef>
                <a:spcPts val="0"/>
              </a:spcBef>
              <a:spcAft>
                <a:spcPts val="0"/>
              </a:spcAft>
              <a:buSzPts val="2100"/>
              <a:buFont typeface="Times"/>
              <a:buNone/>
              <a:defRPr sz="2100">
                <a:latin typeface="Times"/>
                <a:ea typeface="Times"/>
                <a:cs typeface="Times"/>
                <a:sym typeface="Times"/>
              </a:defRPr>
            </a:lvl7pPr>
            <a:lvl8pPr lvl="7">
              <a:lnSpc>
                <a:spcPct val="90000"/>
              </a:lnSpc>
              <a:spcBef>
                <a:spcPts val="0"/>
              </a:spcBef>
              <a:spcAft>
                <a:spcPts val="0"/>
              </a:spcAft>
              <a:buSzPts val="2100"/>
              <a:buFont typeface="Times"/>
              <a:buNone/>
              <a:defRPr sz="2100">
                <a:latin typeface="Times"/>
                <a:ea typeface="Times"/>
                <a:cs typeface="Times"/>
                <a:sym typeface="Times"/>
              </a:defRPr>
            </a:lvl8pPr>
            <a:lvl9pPr lvl="8">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298" name="Google Shape;298;p47"/>
          <p:cNvSpPr txBox="1">
            <a:spLocks noGrp="1"/>
          </p:cNvSpPr>
          <p:nvPr>
            <p:ph type="subTitle" idx="2"/>
          </p:nvPr>
        </p:nvSpPr>
        <p:spPr>
          <a:xfrm>
            <a:off x="3087200" y="2409267"/>
            <a:ext cx="26397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299" name="Google Shape;299;p47"/>
          <p:cNvSpPr txBox="1">
            <a:spLocks noGrp="1"/>
          </p:cNvSpPr>
          <p:nvPr>
            <p:ph type="subTitle" idx="3"/>
          </p:nvPr>
        </p:nvSpPr>
        <p:spPr>
          <a:xfrm>
            <a:off x="7140800" y="2409267"/>
            <a:ext cx="3990900" cy="12645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00" name="Google Shape;300;p47"/>
          <p:cNvSpPr txBox="1">
            <a:spLocks noGrp="1"/>
          </p:cNvSpPr>
          <p:nvPr>
            <p:ph type="subTitle" idx="4"/>
          </p:nvPr>
        </p:nvSpPr>
        <p:spPr>
          <a:xfrm>
            <a:off x="1060400" y="4440667"/>
            <a:ext cx="19641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01" name="Google Shape;301;p47"/>
          <p:cNvSpPr txBox="1">
            <a:spLocks noGrp="1"/>
          </p:cNvSpPr>
          <p:nvPr>
            <p:ph type="subTitle" idx="5"/>
          </p:nvPr>
        </p:nvSpPr>
        <p:spPr>
          <a:xfrm>
            <a:off x="3087200" y="4440667"/>
            <a:ext cx="26397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02" name="Google Shape;302;p47"/>
          <p:cNvSpPr txBox="1">
            <a:spLocks noGrp="1"/>
          </p:cNvSpPr>
          <p:nvPr>
            <p:ph type="subTitle" idx="6"/>
          </p:nvPr>
        </p:nvSpPr>
        <p:spPr>
          <a:xfrm>
            <a:off x="7140800" y="4440667"/>
            <a:ext cx="3990900" cy="1651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03" name="Google Shape;303;p47"/>
          <p:cNvSpPr txBox="1">
            <a:spLocks noGrp="1"/>
          </p:cNvSpPr>
          <p:nvPr>
            <p:ph type="subTitle" idx="7"/>
          </p:nvPr>
        </p:nvSpPr>
        <p:spPr>
          <a:xfrm>
            <a:off x="7140800" y="867067"/>
            <a:ext cx="3990900" cy="4683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Image and Six Stats">
  <p:cSld name="TITLE_ONLY_3_3">
    <p:bg>
      <p:bgPr>
        <a:solidFill>
          <a:schemeClr val="accent3"/>
        </a:solidFill>
        <a:effectLst/>
      </p:bgPr>
    </p:bg>
    <p:spTree>
      <p:nvGrpSpPr>
        <p:cNvPr id="1" name="Shape 304"/>
        <p:cNvGrpSpPr/>
        <p:nvPr/>
      </p:nvGrpSpPr>
      <p:grpSpPr>
        <a:xfrm>
          <a:off x="0" y="0"/>
          <a:ext cx="0" cy="0"/>
          <a:chOff x="0" y="0"/>
          <a:chExt cx="0" cy="0"/>
        </a:xfrm>
      </p:grpSpPr>
      <p:sp>
        <p:nvSpPr>
          <p:cNvPr id="305" name="Google Shape;305;p48"/>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6" name="Google Shape;306;p48"/>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307" name="Google Shape;307;p48"/>
          <p:cNvSpPr txBox="1">
            <a:spLocks noGrp="1"/>
          </p:cNvSpPr>
          <p:nvPr>
            <p:ph type="subTitle" idx="1"/>
          </p:nvPr>
        </p:nvSpPr>
        <p:spPr>
          <a:xfrm>
            <a:off x="372900" y="2786533"/>
            <a:ext cx="2639700" cy="8271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08" name="Google Shape;308;p48"/>
          <p:cNvSpPr txBox="1">
            <a:spLocks noGrp="1"/>
          </p:cNvSpPr>
          <p:nvPr>
            <p:ph type="subTitle" idx="2"/>
          </p:nvPr>
        </p:nvSpPr>
        <p:spPr>
          <a:xfrm>
            <a:off x="2411600" y="2786533"/>
            <a:ext cx="2639700" cy="8271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09" name="Google Shape;309;p48"/>
          <p:cNvSpPr txBox="1">
            <a:spLocks noGrp="1"/>
          </p:cNvSpPr>
          <p:nvPr>
            <p:ph type="subTitle" idx="3"/>
          </p:nvPr>
        </p:nvSpPr>
        <p:spPr>
          <a:xfrm>
            <a:off x="4438400" y="2786533"/>
            <a:ext cx="2639700" cy="8271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10" name="Google Shape;310;p48"/>
          <p:cNvSpPr txBox="1">
            <a:spLocks noGrp="1"/>
          </p:cNvSpPr>
          <p:nvPr>
            <p:ph type="subTitle" idx="4"/>
          </p:nvPr>
        </p:nvSpPr>
        <p:spPr>
          <a:xfrm>
            <a:off x="372900" y="4996800"/>
            <a:ext cx="2639700" cy="8271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11" name="Google Shape;311;p48"/>
          <p:cNvSpPr txBox="1">
            <a:spLocks noGrp="1"/>
          </p:cNvSpPr>
          <p:nvPr>
            <p:ph type="subTitle" idx="5"/>
          </p:nvPr>
        </p:nvSpPr>
        <p:spPr>
          <a:xfrm>
            <a:off x="2411600" y="4996800"/>
            <a:ext cx="2639700" cy="8271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12" name="Google Shape;312;p48"/>
          <p:cNvSpPr txBox="1">
            <a:spLocks noGrp="1"/>
          </p:cNvSpPr>
          <p:nvPr>
            <p:ph type="subTitle" idx="6"/>
          </p:nvPr>
        </p:nvSpPr>
        <p:spPr>
          <a:xfrm>
            <a:off x="4438400" y="4996800"/>
            <a:ext cx="2639700" cy="8271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lnSpc>
                <a:spcPct val="90000"/>
              </a:lnSpc>
              <a:spcBef>
                <a:spcPts val="8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lnSpc>
                <a:spcPct val="90000"/>
              </a:lnSpc>
              <a:spcBef>
                <a:spcPts val="800"/>
              </a:spcBef>
              <a:spcAft>
                <a:spcPts val="8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Image and Three Stats">
  <p:cSld name="TITLE_ONLY_3_2">
    <p:bg>
      <p:bgPr>
        <a:solidFill>
          <a:schemeClr val="lt2"/>
        </a:solidFill>
        <a:effectLst/>
      </p:bgPr>
    </p:bg>
    <p:spTree>
      <p:nvGrpSpPr>
        <p:cNvPr id="1" name="Shape 313"/>
        <p:cNvGrpSpPr/>
        <p:nvPr/>
      </p:nvGrpSpPr>
      <p:grpSpPr>
        <a:xfrm>
          <a:off x="0" y="0"/>
          <a:ext cx="0" cy="0"/>
          <a:chOff x="0" y="0"/>
          <a:chExt cx="0" cy="0"/>
        </a:xfrm>
      </p:grpSpPr>
      <p:sp>
        <p:nvSpPr>
          <p:cNvPr id="314" name="Google Shape;314;p49"/>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15" name="Google Shape;315;p49"/>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316" name="Google Shape;316;p49"/>
          <p:cNvSpPr txBox="1">
            <a:spLocks noGrp="1"/>
          </p:cNvSpPr>
          <p:nvPr>
            <p:ph type="subTitle" idx="1"/>
          </p:nvPr>
        </p:nvSpPr>
        <p:spPr>
          <a:xfrm>
            <a:off x="1060400" y="1246633"/>
            <a:ext cx="2026800" cy="1901100"/>
          </a:xfrm>
          <a:prstGeom prst="rect">
            <a:avLst/>
          </a:prstGeom>
        </p:spPr>
        <p:txBody>
          <a:bodyPr spcFirstLastPara="1" wrap="square" lIns="0" tIns="0" rIns="0" bIns="0" anchor="t" anchorCtr="0">
            <a:noAutofit/>
          </a:bodyPr>
          <a:lstStyle>
            <a:lvl1pPr lvl="0" rtl="0">
              <a:lnSpc>
                <a:spcPct val="100000"/>
              </a:lnSpc>
              <a:spcBef>
                <a:spcPts val="80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17" name="Google Shape;317;p49"/>
          <p:cNvSpPr txBox="1">
            <a:spLocks noGrp="1"/>
          </p:cNvSpPr>
          <p:nvPr>
            <p:ph type="subTitle" idx="2"/>
          </p:nvPr>
        </p:nvSpPr>
        <p:spPr>
          <a:xfrm>
            <a:off x="1060400" y="3642667"/>
            <a:ext cx="2026800" cy="1901100"/>
          </a:xfrm>
          <a:prstGeom prst="rect">
            <a:avLst/>
          </a:prstGeom>
        </p:spPr>
        <p:txBody>
          <a:bodyPr spcFirstLastPara="1" wrap="square" lIns="0" tIns="0" rIns="0" bIns="0" anchor="t" anchorCtr="0">
            <a:noAutofit/>
          </a:bodyPr>
          <a:lstStyle>
            <a:lvl1pPr lvl="0" rtl="0">
              <a:lnSpc>
                <a:spcPct val="100000"/>
              </a:lnSpc>
              <a:spcBef>
                <a:spcPts val="80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18" name="Google Shape;318;p49"/>
          <p:cNvSpPr txBox="1">
            <a:spLocks noGrp="1"/>
          </p:cNvSpPr>
          <p:nvPr>
            <p:ph type="subTitle" idx="3"/>
          </p:nvPr>
        </p:nvSpPr>
        <p:spPr>
          <a:xfrm>
            <a:off x="3700000" y="2478400"/>
            <a:ext cx="2026800" cy="1901100"/>
          </a:xfrm>
          <a:prstGeom prst="rect">
            <a:avLst/>
          </a:prstGeom>
        </p:spPr>
        <p:txBody>
          <a:bodyPr spcFirstLastPara="1" wrap="square" lIns="0" tIns="0" rIns="0" bIns="0" anchor="t" anchorCtr="0">
            <a:noAutofit/>
          </a:bodyPr>
          <a:lstStyle>
            <a:lvl1pPr lvl="0" rtl="0">
              <a:lnSpc>
                <a:spcPct val="100000"/>
              </a:lnSpc>
              <a:spcBef>
                <a:spcPts val="80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5 The Multiverse Approach">
  <p:cSld name="TITLE_ONLY_3_1">
    <p:bg>
      <p:bgPr>
        <a:solidFill>
          <a:schemeClr val="dk1"/>
        </a:solidFill>
        <a:effectLst/>
      </p:bgPr>
    </p:bg>
    <p:spTree>
      <p:nvGrpSpPr>
        <p:cNvPr id="1" name="Shape 319"/>
        <p:cNvGrpSpPr/>
        <p:nvPr/>
      </p:nvGrpSpPr>
      <p:grpSpPr>
        <a:xfrm>
          <a:off x="0" y="0"/>
          <a:ext cx="0" cy="0"/>
          <a:chOff x="0" y="0"/>
          <a:chExt cx="0" cy="0"/>
        </a:xfrm>
      </p:grpSpPr>
      <p:sp>
        <p:nvSpPr>
          <p:cNvPr id="320" name="Google Shape;320;p50"/>
          <p:cNvSpPr/>
          <p:nvPr/>
        </p:nvSpPr>
        <p:spPr>
          <a:xfrm>
            <a:off x="0" y="0"/>
            <a:ext cx="7935424" cy="6865544"/>
          </a:xfrm>
          <a:custGeom>
            <a:avLst/>
            <a:gdLst/>
            <a:ahLst/>
            <a:cxnLst/>
            <a:rect l="l" t="t" r="r" b="b"/>
            <a:pathLst>
              <a:path w="5588327" h="4834890" extrusionOk="0">
                <a:moveTo>
                  <a:pt x="5588327" y="0"/>
                </a:moveTo>
                <a:lnTo>
                  <a:pt x="0" y="0"/>
                </a:lnTo>
                <a:lnTo>
                  <a:pt x="0" y="4834890"/>
                </a:lnTo>
                <a:lnTo>
                  <a:pt x="3926557" y="4834890"/>
                </a:lnTo>
                <a:lnTo>
                  <a:pt x="4374098" y="541821"/>
                </a:lnTo>
                <a:close/>
              </a:path>
            </a:pathLst>
          </a:custGeom>
          <a:solidFill>
            <a:schemeClr val="accen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321" name="Google Shape;321;p50"/>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22" name="Google Shape;322;p50"/>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323" name="Google Shape;323;p50"/>
          <p:cNvSpPr txBox="1">
            <a:spLocks noGrp="1"/>
          </p:cNvSpPr>
          <p:nvPr>
            <p:ph type="subTitle" idx="1"/>
          </p:nvPr>
        </p:nvSpPr>
        <p:spPr>
          <a:xfrm>
            <a:off x="1060400" y="2409267"/>
            <a:ext cx="19641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24" name="Google Shape;324;p50"/>
          <p:cNvSpPr txBox="1">
            <a:spLocks noGrp="1"/>
          </p:cNvSpPr>
          <p:nvPr>
            <p:ph type="subTitle" idx="2"/>
          </p:nvPr>
        </p:nvSpPr>
        <p:spPr>
          <a:xfrm>
            <a:off x="3087200" y="2409267"/>
            <a:ext cx="26397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25" name="Google Shape;325;p50"/>
          <p:cNvSpPr txBox="1">
            <a:spLocks noGrp="1"/>
          </p:cNvSpPr>
          <p:nvPr>
            <p:ph type="subTitle" idx="3"/>
          </p:nvPr>
        </p:nvSpPr>
        <p:spPr>
          <a:xfrm>
            <a:off x="7140800" y="2409267"/>
            <a:ext cx="3990900" cy="12645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26" name="Google Shape;326;p50"/>
          <p:cNvSpPr txBox="1">
            <a:spLocks noGrp="1"/>
          </p:cNvSpPr>
          <p:nvPr>
            <p:ph type="subTitle" idx="4"/>
          </p:nvPr>
        </p:nvSpPr>
        <p:spPr>
          <a:xfrm>
            <a:off x="7140800" y="4255967"/>
            <a:ext cx="3990900" cy="1651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27" name="Google Shape;327;p50"/>
          <p:cNvSpPr txBox="1">
            <a:spLocks noGrp="1"/>
          </p:cNvSpPr>
          <p:nvPr>
            <p:ph type="subTitle" idx="5"/>
          </p:nvPr>
        </p:nvSpPr>
        <p:spPr>
          <a:xfrm>
            <a:off x="7140800" y="867067"/>
            <a:ext cx="3990900" cy="4683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Clr>
                <a:schemeClr val="lt1"/>
              </a:buClr>
              <a:buSzPts val="1200"/>
              <a:buNone/>
              <a:defRPr sz="1200">
                <a:solidFill>
                  <a:schemeClr val="lt1"/>
                </a:solidFill>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28" name="Google Shape;328;p50"/>
          <p:cNvSpPr txBox="1">
            <a:spLocks noGrp="1"/>
          </p:cNvSpPr>
          <p:nvPr>
            <p:ph type="subTitle" idx="6"/>
          </p:nvPr>
        </p:nvSpPr>
        <p:spPr>
          <a:xfrm>
            <a:off x="1060400" y="1482367"/>
            <a:ext cx="1104000" cy="8871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4800"/>
              <a:buFont typeface="Times"/>
              <a:buNone/>
              <a:defRPr sz="4800">
                <a:latin typeface="Times"/>
                <a:ea typeface="Times"/>
                <a:cs typeface="Times"/>
                <a:sym typeface="Times"/>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329" name="Google Shape;329;p50"/>
          <p:cNvSpPr txBox="1">
            <a:spLocks noGrp="1"/>
          </p:cNvSpPr>
          <p:nvPr>
            <p:ph type="subTitle" idx="7"/>
          </p:nvPr>
        </p:nvSpPr>
        <p:spPr>
          <a:xfrm>
            <a:off x="3087200" y="1482367"/>
            <a:ext cx="1104000" cy="8871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30" name="Google Shape;330;p50"/>
          <p:cNvSpPr txBox="1">
            <a:spLocks noGrp="1"/>
          </p:cNvSpPr>
          <p:nvPr>
            <p:ph type="subTitle" idx="8"/>
          </p:nvPr>
        </p:nvSpPr>
        <p:spPr>
          <a:xfrm>
            <a:off x="1060400" y="4255967"/>
            <a:ext cx="19641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31" name="Google Shape;331;p50"/>
          <p:cNvSpPr txBox="1">
            <a:spLocks noGrp="1"/>
          </p:cNvSpPr>
          <p:nvPr>
            <p:ph type="subTitle" idx="9"/>
          </p:nvPr>
        </p:nvSpPr>
        <p:spPr>
          <a:xfrm>
            <a:off x="3087200" y="4255967"/>
            <a:ext cx="26397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rtl="0">
              <a:lnSpc>
                <a:spcPct val="90000"/>
              </a:lnSpc>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32" name="Google Shape;332;p50"/>
          <p:cNvSpPr txBox="1">
            <a:spLocks noGrp="1"/>
          </p:cNvSpPr>
          <p:nvPr>
            <p:ph type="subTitle" idx="13"/>
          </p:nvPr>
        </p:nvSpPr>
        <p:spPr>
          <a:xfrm>
            <a:off x="1060400" y="3329067"/>
            <a:ext cx="1104000" cy="8871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33" name="Google Shape;333;p50"/>
          <p:cNvSpPr txBox="1">
            <a:spLocks noGrp="1"/>
          </p:cNvSpPr>
          <p:nvPr>
            <p:ph type="subTitle" idx="14"/>
          </p:nvPr>
        </p:nvSpPr>
        <p:spPr>
          <a:xfrm>
            <a:off x="3087200" y="3329067"/>
            <a:ext cx="1104000" cy="8871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34" name="Google Shape;334;p50"/>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hank you">
  <p:cSld name="TITLE_1_1">
    <p:bg>
      <p:bgPr>
        <a:solidFill>
          <a:schemeClr val="dk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42" name="Google Shape;42;p6"/>
          <p:cNvSpPr/>
          <p:nvPr/>
        </p:nvSpPr>
        <p:spPr>
          <a:xfrm>
            <a:off x="5339833" y="380467"/>
            <a:ext cx="1515714" cy="252679"/>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3" name="Google Shape;43;p6"/>
          <p:cNvSpPr txBox="1"/>
          <p:nvPr/>
        </p:nvSpPr>
        <p:spPr>
          <a:xfrm>
            <a:off x="4580367" y="6230567"/>
            <a:ext cx="3262800" cy="445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a:p>
        </p:txBody>
      </p:sp>
      <p:sp>
        <p:nvSpPr>
          <p:cNvPr id="44" name="Google Shape;44;p6"/>
          <p:cNvSpPr txBox="1">
            <a:spLocks noGrp="1"/>
          </p:cNvSpPr>
          <p:nvPr>
            <p:ph type="subTitle" idx="1"/>
          </p:nvPr>
        </p:nvSpPr>
        <p:spPr>
          <a:xfrm>
            <a:off x="311100" y="6192000"/>
            <a:ext cx="11570100" cy="331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b" anchorCtr="0">
            <a:noAutofit/>
          </a:bodyPr>
          <a:lstStyle>
            <a:lvl1pPr lvl="0" algn="ctr" rtl="0">
              <a:spcBef>
                <a:spcPts val="0"/>
              </a:spcBef>
              <a:spcAft>
                <a:spcPts val="0"/>
              </a:spcAft>
              <a:buSzPts val="1600"/>
              <a:buNone/>
              <a:defRPr sz="900">
                <a:solidFill>
                  <a:schemeClr val="accent6"/>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5" name="Google Shape;45;p6"/>
          <p:cNvSpPr txBox="1">
            <a:spLocks noGrp="1"/>
          </p:cNvSpPr>
          <p:nvPr>
            <p:ph type="title"/>
          </p:nvPr>
        </p:nvSpPr>
        <p:spPr>
          <a:xfrm>
            <a:off x="1736000" y="2208000"/>
            <a:ext cx="8720100" cy="1754100"/>
          </a:xfrm>
          <a:prstGeom prst="rect">
            <a:avLst/>
          </a:prstGeom>
        </p:spPr>
        <p:txBody>
          <a:bodyPr spcFirstLastPara="1" wrap="square" lIns="0" tIns="0" rIns="0" bIns="0" anchor="b" anchorCtr="0">
            <a:noAutofit/>
          </a:bodyPr>
          <a:lstStyle>
            <a:lvl1pPr lvl="0" algn="ctr" rtl="0">
              <a:lnSpc>
                <a:spcPct val="80000"/>
              </a:lnSpc>
              <a:spcBef>
                <a:spcPts val="0"/>
              </a:spcBef>
              <a:spcAft>
                <a:spcPts val="0"/>
              </a:spcAft>
              <a:buClr>
                <a:schemeClr val="lt1"/>
              </a:buClr>
              <a:buSzPts val="7500"/>
              <a:buNone/>
              <a:defRPr sz="7500">
                <a:solidFill>
                  <a:schemeClr val="lt1"/>
                </a:solidFill>
              </a:defRPr>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5 The Multiverse Approach – Option">
  <p:cSld name="TITLE_ONLY_3_1_1">
    <p:bg>
      <p:bgPr>
        <a:solidFill>
          <a:schemeClr val="lt1"/>
        </a:solidFill>
        <a:effectLst/>
      </p:bgPr>
    </p:bg>
    <p:spTree>
      <p:nvGrpSpPr>
        <p:cNvPr id="1" name="Shape 335"/>
        <p:cNvGrpSpPr/>
        <p:nvPr/>
      </p:nvGrpSpPr>
      <p:grpSpPr>
        <a:xfrm>
          <a:off x="0" y="0"/>
          <a:ext cx="0" cy="0"/>
          <a:chOff x="0" y="0"/>
          <a:chExt cx="0" cy="0"/>
        </a:xfrm>
      </p:grpSpPr>
      <p:sp>
        <p:nvSpPr>
          <p:cNvPr id="336" name="Google Shape;336;p51"/>
          <p:cNvSpPr/>
          <p:nvPr/>
        </p:nvSpPr>
        <p:spPr>
          <a:xfrm>
            <a:off x="0" y="0"/>
            <a:ext cx="7935424" cy="6865544"/>
          </a:xfrm>
          <a:custGeom>
            <a:avLst/>
            <a:gdLst/>
            <a:ahLst/>
            <a:cxnLst/>
            <a:rect l="l" t="t" r="r" b="b"/>
            <a:pathLst>
              <a:path w="5588327" h="4834890" extrusionOk="0">
                <a:moveTo>
                  <a:pt x="5588327" y="0"/>
                </a:moveTo>
                <a:lnTo>
                  <a:pt x="0" y="0"/>
                </a:lnTo>
                <a:lnTo>
                  <a:pt x="0" y="4834890"/>
                </a:lnTo>
                <a:lnTo>
                  <a:pt x="3926557" y="4834890"/>
                </a:lnTo>
                <a:lnTo>
                  <a:pt x="4374098" y="541821"/>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337" name="Google Shape;337;p51"/>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38" name="Google Shape;338;p51"/>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339" name="Google Shape;339;p51"/>
          <p:cNvSpPr txBox="1">
            <a:spLocks noGrp="1"/>
          </p:cNvSpPr>
          <p:nvPr>
            <p:ph type="subTitle" idx="1"/>
          </p:nvPr>
        </p:nvSpPr>
        <p:spPr>
          <a:xfrm>
            <a:off x="1060400" y="2409267"/>
            <a:ext cx="19641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40" name="Google Shape;340;p51"/>
          <p:cNvSpPr txBox="1">
            <a:spLocks noGrp="1"/>
          </p:cNvSpPr>
          <p:nvPr>
            <p:ph type="subTitle" idx="2"/>
          </p:nvPr>
        </p:nvSpPr>
        <p:spPr>
          <a:xfrm>
            <a:off x="3087200" y="2409267"/>
            <a:ext cx="26397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41" name="Google Shape;341;p51"/>
          <p:cNvSpPr txBox="1">
            <a:spLocks noGrp="1"/>
          </p:cNvSpPr>
          <p:nvPr>
            <p:ph type="subTitle" idx="3"/>
          </p:nvPr>
        </p:nvSpPr>
        <p:spPr>
          <a:xfrm>
            <a:off x="7140800" y="2409267"/>
            <a:ext cx="3990900" cy="12645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42" name="Google Shape;342;p51"/>
          <p:cNvSpPr txBox="1">
            <a:spLocks noGrp="1"/>
          </p:cNvSpPr>
          <p:nvPr>
            <p:ph type="subTitle" idx="4"/>
          </p:nvPr>
        </p:nvSpPr>
        <p:spPr>
          <a:xfrm>
            <a:off x="7140800" y="4255967"/>
            <a:ext cx="3990900" cy="1651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43" name="Google Shape;343;p51"/>
          <p:cNvSpPr txBox="1">
            <a:spLocks noGrp="1"/>
          </p:cNvSpPr>
          <p:nvPr>
            <p:ph type="subTitle" idx="5"/>
          </p:nvPr>
        </p:nvSpPr>
        <p:spPr>
          <a:xfrm>
            <a:off x="7140800" y="867067"/>
            <a:ext cx="3990900" cy="4683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SzPts val="1200"/>
              <a:buNone/>
              <a:defRPr sz="1200"/>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44" name="Google Shape;344;p51"/>
          <p:cNvSpPr txBox="1">
            <a:spLocks noGrp="1"/>
          </p:cNvSpPr>
          <p:nvPr>
            <p:ph type="subTitle" idx="6"/>
          </p:nvPr>
        </p:nvSpPr>
        <p:spPr>
          <a:xfrm>
            <a:off x="1060400" y="1482367"/>
            <a:ext cx="1104000" cy="8871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45" name="Google Shape;345;p51"/>
          <p:cNvSpPr txBox="1">
            <a:spLocks noGrp="1"/>
          </p:cNvSpPr>
          <p:nvPr>
            <p:ph type="subTitle" idx="7"/>
          </p:nvPr>
        </p:nvSpPr>
        <p:spPr>
          <a:xfrm>
            <a:off x="3087200" y="1482367"/>
            <a:ext cx="1104000" cy="8871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46" name="Google Shape;346;p51"/>
          <p:cNvSpPr txBox="1">
            <a:spLocks noGrp="1"/>
          </p:cNvSpPr>
          <p:nvPr>
            <p:ph type="subTitle" idx="8"/>
          </p:nvPr>
        </p:nvSpPr>
        <p:spPr>
          <a:xfrm>
            <a:off x="1060400" y="4255967"/>
            <a:ext cx="19641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47" name="Google Shape;347;p51"/>
          <p:cNvSpPr txBox="1">
            <a:spLocks noGrp="1"/>
          </p:cNvSpPr>
          <p:nvPr>
            <p:ph type="subTitle" idx="9"/>
          </p:nvPr>
        </p:nvSpPr>
        <p:spPr>
          <a:xfrm>
            <a:off x="3087200" y="4255967"/>
            <a:ext cx="2639700" cy="82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100"/>
              <a:buFont typeface="Times"/>
              <a:buNone/>
              <a:defRPr sz="2100">
                <a:latin typeface="Times"/>
                <a:ea typeface="Times"/>
                <a:cs typeface="Times"/>
                <a:sym typeface="Times"/>
              </a:defRPr>
            </a:lvl1pPr>
            <a:lvl2pPr lvl="1" rtl="0">
              <a:lnSpc>
                <a:spcPct val="90000"/>
              </a:lnSpc>
              <a:spcBef>
                <a:spcPts val="0"/>
              </a:spcBef>
              <a:spcAft>
                <a:spcPts val="0"/>
              </a:spcAft>
              <a:buSzPts val="2100"/>
              <a:buFont typeface="Times"/>
              <a:buNone/>
              <a:defRPr sz="2100">
                <a:latin typeface="Times"/>
                <a:ea typeface="Times"/>
                <a:cs typeface="Times"/>
                <a:sym typeface="Times"/>
              </a:defRPr>
            </a:lvl2pPr>
            <a:lvl3pPr lvl="2" rtl="0">
              <a:lnSpc>
                <a:spcPct val="90000"/>
              </a:lnSpc>
              <a:spcBef>
                <a:spcPts val="0"/>
              </a:spcBef>
              <a:spcAft>
                <a:spcPts val="0"/>
              </a:spcAft>
              <a:buSzPts val="2100"/>
              <a:buFont typeface="Times"/>
              <a:buNone/>
              <a:defRPr sz="2100">
                <a:latin typeface="Times"/>
                <a:ea typeface="Times"/>
                <a:cs typeface="Times"/>
                <a:sym typeface="Times"/>
              </a:defRPr>
            </a:lvl3pPr>
            <a:lvl4pPr lvl="3" rtl="0">
              <a:lnSpc>
                <a:spcPct val="90000"/>
              </a:lnSpc>
              <a:spcBef>
                <a:spcPts val="0"/>
              </a:spcBef>
              <a:spcAft>
                <a:spcPts val="0"/>
              </a:spcAft>
              <a:buSzPts val="2100"/>
              <a:buFont typeface="Times"/>
              <a:buNone/>
              <a:defRPr sz="2100">
                <a:latin typeface="Times"/>
                <a:ea typeface="Times"/>
                <a:cs typeface="Times"/>
                <a:sym typeface="Times"/>
              </a:defRPr>
            </a:lvl4pPr>
            <a:lvl5pPr lvl="4" rtl="0">
              <a:lnSpc>
                <a:spcPct val="90000"/>
              </a:lnSpc>
              <a:spcBef>
                <a:spcPts val="0"/>
              </a:spcBef>
              <a:spcAft>
                <a:spcPts val="0"/>
              </a:spcAft>
              <a:buSzPts val="2100"/>
              <a:buFont typeface="Times"/>
              <a:buNone/>
              <a:defRPr sz="2100">
                <a:latin typeface="Times"/>
                <a:ea typeface="Times"/>
                <a:cs typeface="Times"/>
                <a:sym typeface="Times"/>
              </a:defRPr>
            </a:lvl5pPr>
            <a:lvl6pPr lvl="5" rtl="0">
              <a:lnSpc>
                <a:spcPct val="90000"/>
              </a:lnSpc>
              <a:spcBef>
                <a:spcPts val="0"/>
              </a:spcBef>
              <a:spcAft>
                <a:spcPts val="0"/>
              </a:spcAft>
              <a:buSzPts val="2100"/>
              <a:buFont typeface="Times"/>
              <a:buNone/>
              <a:defRPr sz="2100">
                <a:latin typeface="Times"/>
                <a:ea typeface="Times"/>
                <a:cs typeface="Times"/>
                <a:sym typeface="Times"/>
              </a:defRPr>
            </a:lvl6pPr>
            <a:lvl7pPr lvl="6" rtl="0">
              <a:lnSpc>
                <a:spcPct val="90000"/>
              </a:lnSpc>
              <a:spcBef>
                <a:spcPts val="0"/>
              </a:spcBef>
              <a:spcAft>
                <a:spcPts val="0"/>
              </a:spcAft>
              <a:buSzPts val="2100"/>
              <a:buFont typeface="Times"/>
              <a:buNone/>
              <a:defRPr sz="2100">
                <a:latin typeface="Times"/>
                <a:ea typeface="Times"/>
                <a:cs typeface="Times"/>
                <a:sym typeface="Times"/>
              </a:defRPr>
            </a:lvl7pPr>
            <a:lvl8pPr lvl="7" rtl="0">
              <a:lnSpc>
                <a:spcPct val="90000"/>
              </a:lnSpc>
              <a:spcBef>
                <a:spcPts val="0"/>
              </a:spcBef>
              <a:spcAft>
                <a:spcPts val="0"/>
              </a:spcAft>
              <a:buSzPts val="2100"/>
              <a:buFont typeface="Times"/>
              <a:buNone/>
              <a:defRPr sz="2100">
                <a:latin typeface="Times"/>
                <a:ea typeface="Times"/>
                <a:cs typeface="Times"/>
                <a:sym typeface="Times"/>
              </a:defRPr>
            </a:lvl8pPr>
            <a:lvl9pPr lvl="8" rtl="0">
              <a:lnSpc>
                <a:spcPct val="90000"/>
              </a:lnSpc>
              <a:spcBef>
                <a:spcPts val="0"/>
              </a:spcBef>
              <a:spcAft>
                <a:spcPts val="0"/>
              </a:spcAft>
              <a:buSzPts val="2100"/>
              <a:buFont typeface="Times"/>
              <a:buNone/>
              <a:defRPr sz="2100">
                <a:latin typeface="Times"/>
                <a:ea typeface="Times"/>
                <a:cs typeface="Times"/>
                <a:sym typeface="Times"/>
              </a:defRPr>
            </a:lvl9pPr>
          </a:lstStyle>
          <a:p>
            <a:endParaRPr/>
          </a:p>
        </p:txBody>
      </p:sp>
      <p:sp>
        <p:nvSpPr>
          <p:cNvPr id="348" name="Google Shape;348;p51"/>
          <p:cNvSpPr txBox="1">
            <a:spLocks noGrp="1"/>
          </p:cNvSpPr>
          <p:nvPr>
            <p:ph type="subTitle" idx="13"/>
          </p:nvPr>
        </p:nvSpPr>
        <p:spPr>
          <a:xfrm>
            <a:off x="1060400" y="3329067"/>
            <a:ext cx="1104000" cy="8871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49" name="Google Shape;349;p51"/>
          <p:cNvSpPr txBox="1">
            <a:spLocks noGrp="1"/>
          </p:cNvSpPr>
          <p:nvPr>
            <p:ph type="subTitle" idx="14"/>
          </p:nvPr>
        </p:nvSpPr>
        <p:spPr>
          <a:xfrm>
            <a:off x="3087200" y="3329067"/>
            <a:ext cx="1104000" cy="8871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4800"/>
              <a:buFont typeface="Times"/>
              <a:buNone/>
              <a:defRPr sz="48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50" name="Google Shape;350;p51"/>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7 Who We Are">
  <p:cSld name="TITLE_ONLY_2">
    <p:bg>
      <p:bgPr>
        <a:solidFill>
          <a:schemeClr val="dk1"/>
        </a:solidFill>
        <a:effectLst/>
      </p:bgPr>
    </p:bg>
    <p:spTree>
      <p:nvGrpSpPr>
        <p:cNvPr id="1" name="Shape 351"/>
        <p:cNvGrpSpPr/>
        <p:nvPr/>
      </p:nvGrpSpPr>
      <p:grpSpPr>
        <a:xfrm>
          <a:off x="0" y="0"/>
          <a:ext cx="0" cy="0"/>
          <a:chOff x="0" y="0"/>
          <a:chExt cx="0" cy="0"/>
        </a:xfrm>
      </p:grpSpPr>
      <p:sp>
        <p:nvSpPr>
          <p:cNvPr id="352" name="Google Shape;352;p52"/>
          <p:cNvSpPr txBox="1">
            <a:spLocks noGrp="1"/>
          </p:cNvSpPr>
          <p:nvPr>
            <p:ph type="title"/>
          </p:nvPr>
        </p:nvSpPr>
        <p:spPr>
          <a:xfrm>
            <a:off x="1060400" y="3938033"/>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53" name="Google Shape;353;p52"/>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354" name="Google Shape;354;p52"/>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355" name="Google Shape;355;p52"/>
          <p:cNvSpPr txBox="1">
            <a:spLocks noGrp="1"/>
          </p:cNvSpPr>
          <p:nvPr>
            <p:ph type="subTitle" idx="1"/>
          </p:nvPr>
        </p:nvSpPr>
        <p:spPr>
          <a:xfrm>
            <a:off x="1060400" y="1198767"/>
            <a:ext cx="1990800" cy="273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a:solidFill>
                  <a:schemeClr val="lt1"/>
                </a:solidFill>
              </a:defRPr>
            </a:lvl1pPr>
            <a:lvl2pPr lvl="1">
              <a:spcBef>
                <a:spcPts val="1600"/>
              </a:spcBef>
              <a:spcAft>
                <a:spcPts val="0"/>
              </a:spcAft>
              <a:buClr>
                <a:schemeClr val="lt1"/>
              </a:buClr>
              <a:buSzPts val="1200"/>
              <a:buNone/>
              <a:defRPr sz="1200">
                <a:solidFill>
                  <a:schemeClr val="lt1"/>
                </a:solidFill>
              </a:defRPr>
            </a:lvl2pPr>
            <a:lvl3pPr lvl="2">
              <a:spcBef>
                <a:spcPts val="1600"/>
              </a:spcBef>
              <a:spcAft>
                <a:spcPts val="0"/>
              </a:spcAft>
              <a:buClr>
                <a:schemeClr val="lt1"/>
              </a:buClr>
              <a:buSzPts val="1200"/>
              <a:buNone/>
              <a:defRPr sz="1200">
                <a:solidFill>
                  <a:schemeClr val="lt1"/>
                </a:solidFill>
              </a:defRPr>
            </a:lvl3pPr>
            <a:lvl4pPr lvl="3">
              <a:spcBef>
                <a:spcPts val="1600"/>
              </a:spcBef>
              <a:spcAft>
                <a:spcPts val="0"/>
              </a:spcAft>
              <a:buClr>
                <a:schemeClr val="lt1"/>
              </a:buClr>
              <a:buSzPts val="1200"/>
              <a:buNone/>
              <a:defRPr sz="1200">
                <a:solidFill>
                  <a:schemeClr val="lt1"/>
                </a:solidFill>
              </a:defRPr>
            </a:lvl4pPr>
            <a:lvl5pPr lvl="4">
              <a:spcBef>
                <a:spcPts val="1600"/>
              </a:spcBef>
              <a:spcAft>
                <a:spcPts val="0"/>
              </a:spcAft>
              <a:buClr>
                <a:schemeClr val="lt1"/>
              </a:buClr>
              <a:buSzPts val="1200"/>
              <a:buNone/>
              <a:defRPr sz="1200">
                <a:solidFill>
                  <a:schemeClr val="lt1"/>
                </a:solidFill>
              </a:defRPr>
            </a:lvl5pPr>
            <a:lvl6pPr lvl="5">
              <a:spcBef>
                <a:spcPts val="1600"/>
              </a:spcBef>
              <a:spcAft>
                <a:spcPts val="0"/>
              </a:spcAft>
              <a:buClr>
                <a:schemeClr val="lt1"/>
              </a:buClr>
              <a:buSzPts val="1200"/>
              <a:buNone/>
              <a:defRPr sz="1200">
                <a:solidFill>
                  <a:schemeClr val="lt1"/>
                </a:solidFill>
              </a:defRPr>
            </a:lvl6pPr>
            <a:lvl7pPr lvl="6">
              <a:spcBef>
                <a:spcPts val="1600"/>
              </a:spcBef>
              <a:spcAft>
                <a:spcPts val="0"/>
              </a:spcAft>
              <a:buClr>
                <a:schemeClr val="lt1"/>
              </a:buClr>
              <a:buSzPts val="1200"/>
              <a:buNone/>
              <a:defRPr sz="1200">
                <a:solidFill>
                  <a:schemeClr val="lt1"/>
                </a:solidFill>
              </a:defRPr>
            </a:lvl7pPr>
            <a:lvl8pPr lvl="7">
              <a:spcBef>
                <a:spcPts val="1600"/>
              </a:spcBef>
              <a:spcAft>
                <a:spcPts val="0"/>
              </a:spcAft>
              <a:buClr>
                <a:schemeClr val="lt1"/>
              </a:buClr>
              <a:buSzPts val="1200"/>
              <a:buNone/>
              <a:defRPr sz="1200">
                <a:solidFill>
                  <a:schemeClr val="lt1"/>
                </a:solidFill>
              </a:defRPr>
            </a:lvl8pPr>
            <a:lvl9pPr lvl="8">
              <a:spcBef>
                <a:spcPts val="1600"/>
              </a:spcBef>
              <a:spcAft>
                <a:spcPts val="1600"/>
              </a:spcAft>
              <a:buClr>
                <a:schemeClr val="lt1"/>
              </a:buClr>
              <a:buSzPts val="1200"/>
              <a:buNone/>
              <a:defRPr sz="1200">
                <a:solidFill>
                  <a:schemeClr val="lt1"/>
                </a:solidFill>
              </a:defRPr>
            </a:lvl9pPr>
          </a:lstStyle>
          <a:p>
            <a:endParaRPr/>
          </a:p>
        </p:txBody>
      </p:sp>
      <p:sp>
        <p:nvSpPr>
          <p:cNvPr id="356" name="Google Shape;356;p52"/>
          <p:cNvSpPr txBox="1">
            <a:spLocks noGrp="1"/>
          </p:cNvSpPr>
          <p:nvPr>
            <p:ph type="subTitle" idx="2"/>
          </p:nvPr>
        </p:nvSpPr>
        <p:spPr>
          <a:xfrm>
            <a:off x="1060400" y="5481200"/>
            <a:ext cx="1990800" cy="2733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357" name="Google Shape;357;p52"/>
          <p:cNvSpPr txBox="1">
            <a:spLocks noGrp="1"/>
          </p:cNvSpPr>
          <p:nvPr>
            <p:ph type="subTitle" idx="3"/>
          </p:nvPr>
        </p:nvSpPr>
        <p:spPr>
          <a:xfrm>
            <a:off x="3793300" y="1198767"/>
            <a:ext cx="1990800" cy="2733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358" name="Google Shape;358;p52"/>
          <p:cNvSpPr txBox="1">
            <a:spLocks noGrp="1"/>
          </p:cNvSpPr>
          <p:nvPr>
            <p:ph type="subTitle" idx="4"/>
          </p:nvPr>
        </p:nvSpPr>
        <p:spPr>
          <a:xfrm>
            <a:off x="3793300" y="5481200"/>
            <a:ext cx="1990800" cy="2733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359" name="Google Shape;359;p52"/>
          <p:cNvSpPr txBox="1">
            <a:spLocks noGrp="1"/>
          </p:cNvSpPr>
          <p:nvPr>
            <p:ph type="subTitle" idx="5"/>
          </p:nvPr>
        </p:nvSpPr>
        <p:spPr>
          <a:xfrm>
            <a:off x="6465200" y="1198767"/>
            <a:ext cx="1990800" cy="2733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360" name="Google Shape;360;p52"/>
          <p:cNvSpPr txBox="1">
            <a:spLocks noGrp="1"/>
          </p:cNvSpPr>
          <p:nvPr>
            <p:ph type="subTitle" idx="6"/>
          </p:nvPr>
        </p:nvSpPr>
        <p:spPr>
          <a:xfrm>
            <a:off x="6465200" y="5481200"/>
            <a:ext cx="1990800" cy="2733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361" name="Google Shape;361;p52"/>
          <p:cNvSpPr txBox="1">
            <a:spLocks noGrp="1"/>
          </p:cNvSpPr>
          <p:nvPr>
            <p:ph type="subTitle" idx="7"/>
          </p:nvPr>
        </p:nvSpPr>
        <p:spPr>
          <a:xfrm>
            <a:off x="9194933" y="1198767"/>
            <a:ext cx="1990800" cy="2733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362" name="Google Shape;362;p52"/>
          <p:cNvSpPr txBox="1">
            <a:spLocks noGrp="1"/>
          </p:cNvSpPr>
          <p:nvPr>
            <p:ph type="subTitle" idx="8"/>
          </p:nvPr>
        </p:nvSpPr>
        <p:spPr>
          <a:xfrm>
            <a:off x="9194933" y="5481200"/>
            <a:ext cx="1990800" cy="2733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200"/>
              <a:buNone/>
              <a:defRPr sz="12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a:endParaRPr/>
          </a:p>
        </p:txBody>
      </p:sp>
      <p:sp>
        <p:nvSpPr>
          <p:cNvPr id="363" name="Google Shape;363;p52"/>
          <p:cNvSpPr/>
          <p:nvPr/>
        </p:nvSpPr>
        <p:spPr>
          <a:xfrm rot="2277376">
            <a:off x="957514" y="1560399"/>
            <a:ext cx="2262707" cy="1971068"/>
          </a:xfrm>
          <a:prstGeom prst="hexagon">
            <a:avLst>
              <a:gd name="adj" fmla="val 27401"/>
              <a:gd name="vf" fmla="val 11547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4" name="Google Shape;364;p52"/>
          <p:cNvSpPr/>
          <p:nvPr/>
        </p:nvSpPr>
        <p:spPr>
          <a:xfrm rot="356198">
            <a:off x="3519243" y="1610155"/>
            <a:ext cx="2262434" cy="1971116"/>
          </a:xfrm>
          <a:prstGeom prst="hexagon">
            <a:avLst>
              <a:gd name="adj" fmla="val 27401"/>
              <a:gd name="vf" fmla="val 1154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5" name="Google Shape;365;p52"/>
          <p:cNvSpPr/>
          <p:nvPr/>
        </p:nvSpPr>
        <p:spPr>
          <a:xfrm rot="1438305">
            <a:off x="6151649" y="1610140"/>
            <a:ext cx="2262445" cy="1971122"/>
          </a:xfrm>
          <a:prstGeom prst="hexagon">
            <a:avLst>
              <a:gd name="adj" fmla="val 27401"/>
              <a:gd name="vf" fmla="val 115470"/>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6" name="Google Shape;366;p52"/>
          <p:cNvSpPr/>
          <p:nvPr/>
        </p:nvSpPr>
        <p:spPr>
          <a:xfrm rot="660896">
            <a:off x="9026042" y="1610214"/>
            <a:ext cx="2262583" cy="1970814"/>
          </a:xfrm>
          <a:prstGeom prst="hexagon">
            <a:avLst>
              <a:gd name="adj" fmla="val 27401"/>
              <a:gd name="vf" fmla="val 11547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52"/>
          <p:cNvSpPr txBox="1">
            <a:spLocks noGrp="1"/>
          </p:cNvSpPr>
          <p:nvPr>
            <p:ph type="title" idx="9"/>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68" name="Google Shape;368;p52"/>
          <p:cNvSpPr txBox="1">
            <a:spLocks noGrp="1"/>
          </p:cNvSpPr>
          <p:nvPr>
            <p:ph type="subTitle" idx="13"/>
          </p:nvPr>
        </p:nvSpPr>
        <p:spPr>
          <a:xfrm>
            <a:off x="3104267" y="6113900"/>
            <a:ext cx="5324700" cy="3792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700"/>
              <a:buNone/>
              <a:defRPr sz="700">
                <a:solidFill>
                  <a:schemeClr val="dk2"/>
                </a:solidFill>
              </a:defRPr>
            </a:lvl1pPr>
            <a:lvl2pPr lvl="1">
              <a:spcBef>
                <a:spcPts val="1600"/>
              </a:spcBef>
              <a:spcAft>
                <a:spcPts val="0"/>
              </a:spcAft>
              <a:buClr>
                <a:schemeClr val="dk2"/>
              </a:buClr>
              <a:buSzPts val="800"/>
              <a:buNone/>
              <a:defRPr sz="800">
                <a:solidFill>
                  <a:schemeClr val="dk2"/>
                </a:solidFill>
              </a:defRPr>
            </a:lvl2pPr>
            <a:lvl3pPr lvl="2">
              <a:spcBef>
                <a:spcPts val="1600"/>
              </a:spcBef>
              <a:spcAft>
                <a:spcPts val="0"/>
              </a:spcAft>
              <a:buClr>
                <a:schemeClr val="dk2"/>
              </a:buClr>
              <a:buSzPts val="800"/>
              <a:buNone/>
              <a:defRPr sz="800">
                <a:solidFill>
                  <a:schemeClr val="dk2"/>
                </a:solidFill>
              </a:defRPr>
            </a:lvl3pPr>
            <a:lvl4pPr lvl="3">
              <a:spcBef>
                <a:spcPts val="1600"/>
              </a:spcBef>
              <a:spcAft>
                <a:spcPts val="0"/>
              </a:spcAft>
              <a:buClr>
                <a:schemeClr val="dk2"/>
              </a:buClr>
              <a:buSzPts val="800"/>
              <a:buNone/>
              <a:defRPr sz="800">
                <a:solidFill>
                  <a:schemeClr val="dk2"/>
                </a:solidFill>
              </a:defRPr>
            </a:lvl4pPr>
            <a:lvl5pPr lvl="4">
              <a:spcBef>
                <a:spcPts val="1600"/>
              </a:spcBef>
              <a:spcAft>
                <a:spcPts val="0"/>
              </a:spcAft>
              <a:buClr>
                <a:schemeClr val="dk2"/>
              </a:buClr>
              <a:buSzPts val="800"/>
              <a:buNone/>
              <a:defRPr sz="800">
                <a:solidFill>
                  <a:schemeClr val="dk2"/>
                </a:solidFill>
              </a:defRPr>
            </a:lvl5pPr>
            <a:lvl6pPr lvl="5">
              <a:spcBef>
                <a:spcPts val="1600"/>
              </a:spcBef>
              <a:spcAft>
                <a:spcPts val="0"/>
              </a:spcAft>
              <a:buClr>
                <a:schemeClr val="dk2"/>
              </a:buClr>
              <a:buSzPts val="800"/>
              <a:buNone/>
              <a:defRPr sz="800">
                <a:solidFill>
                  <a:schemeClr val="dk2"/>
                </a:solidFill>
              </a:defRPr>
            </a:lvl6pPr>
            <a:lvl7pPr lvl="6">
              <a:spcBef>
                <a:spcPts val="1600"/>
              </a:spcBef>
              <a:spcAft>
                <a:spcPts val="0"/>
              </a:spcAft>
              <a:buClr>
                <a:schemeClr val="dk2"/>
              </a:buClr>
              <a:buSzPts val="800"/>
              <a:buNone/>
              <a:defRPr sz="800">
                <a:solidFill>
                  <a:schemeClr val="dk2"/>
                </a:solidFill>
              </a:defRPr>
            </a:lvl7pPr>
            <a:lvl8pPr lvl="7">
              <a:spcBef>
                <a:spcPts val="1600"/>
              </a:spcBef>
              <a:spcAft>
                <a:spcPts val="0"/>
              </a:spcAft>
              <a:buClr>
                <a:schemeClr val="dk2"/>
              </a:buClr>
              <a:buSzPts val="800"/>
              <a:buNone/>
              <a:defRPr sz="800">
                <a:solidFill>
                  <a:schemeClr val="dk2"/>
                </a:solidFill>
              </a:defRPr>
            </a:lvl8pPr>
            <a:lvl9pPr lvl="8">
              <a:spcBef>
                <a:spcPts val="1600"/>
              </a:spcBef>
              <a:spcAft>
                <a:spcPts val="1600"/>
              </a:spcAft>
              <a:buClr>
                <a:schemeClr val="dk2"/>
              </a:buClr>
              <a:buSzPts val="800"/>
              <a:buNone/>
              <a:defRPr sz="800">
                <a:solidFill>
                  <a:schemeClr val="dk2"/>
                </a:solidFill>
              </a:defRPr>
            </a:lvl9pPr>
          </a:lstStyle>
          <a:p>
            <a:endParaRPr/>
          </a:p>
        </p:txBody>
      </p:sp>
      <p:sp>
        <p:nvSpPr>
          <p:cNvPr id="369" name="Google Shape;369;p52"/>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7 Who We Are – Option">
  <p:cSld name="TITLE_ONLY_2_1">
    <p:bg>
      <p:bgPr>
        <a:solidFill>
          <a:schemeClr val="dk1"/>
        </a:solidFill>
        <a:effectLst/>
      </p:bgPr>
    </p:bg>
    <p:spTree>
      <p:nvGrpSpPr>
        <p:cNvPr id="1" name="Shape 370"/>
        <p:cNvGrpSpPr/>
        <p:nvPr/>
      </p:nvGrpSpPr>
      <p:grpSpPr>
        <a:xfrm>
          <a:off x="0" y="0"/>
          <a:ext cx="0" cy="0"/>
          <a:chOff x="0" y="0"/>
          <a:chExt cx="0" cy="0"/>
        </a:xfrm>
      </p:grpSpPr>
      <p:sp>
        <p:nvSpPr>
          <p:cNvPr id="371" name="Google Shape;371;p53"/>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372" name="Google Shape;372;p53"/>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373" name="Google Shape;373;p53"/>
          <p:cNvSpPr txBox="1">
            <a:spLocks noGrp="1"/>
          </p:cNvSpPr>
          <p:nvPr>
            <p:ph type="subTitle" idx="1"/>
          </p:nvPr>
        </p:nvSpPr>
        <p:spPr>
          <a:xfrm>
            <a:off x="451400" y="1529800"/>
            <a:ext cx="2957100" cy="2733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spcBef>
                <a:spcPts val="1600"/>
              </a:spcBef>
              <a:spcAft>
                <a:spcPts val="16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74" name="Google Shape;374;p53"/>
          <p:cNvSpPr txBox="1">
            <a:spLocks noGrp="1"/>
          </p:cNvSpPr>
          <p:nvPr>
            <p:ph type="subTitle" idx="2"/>
          </p:nvPr>
        </p:nvSpPr>
        <p:spPr>
          <a:xfrm>
            <a:off x="3140883" y="1529800"/>
            <a:ext cx="2957100" cy="2733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spcBef>
                <a:spcPts val="1600"/>
              </a:spcBef>
              <a:spcAft>
                <a:spcPts val="16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75" name="Google Shape;375;p53"/>
          <p:cNvSpPr txBox="1">
            <a:spLocks noGrp="1"/>
          </p:cNvSpPr>
          <p:nvPr>
            <p:ph type="subTitle" idx="3"/>
          </p:nvPr>
        </p:nvSpPr>
        <p:spPr>
          <a:xfrm>
            <a:off x="5830384" y="1529800"/>
            <a:ext cx="2957100" cy="2733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spcBef>
                <a:spcPts val="1600"/>
              </a:spcBef>
              <a:spcAft>
                <a:spcPts val="16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76" name="Google Shape;376;p53"/>
          <p:cNvSpPr txBox="1">
            <a:spLocks noGrp="1"/>
          </p:cNvSpPr>
          <p:nvPr>
            <p:ph type="subTitle" idx="4"/>
          </p:nvPr>
        </p:nvSpPr>
        <p:spPr>
          <a:xfrm>
            <a:off x="8519767" y="1529800"/>
            <a:ext cx="2957100" cy="2733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100"/>
              <a:buFont typeface="Times"/>
              <a:buNone/>
              <a:defRPr sz="2100">
                <a:solidFill>
                  <a:schemeClr val="lt1"/>
                </a:solidFill>
                <a:latin typeface="Times"/>
                <a:ea typeface="Times"/>
                <a:cs typeface="Times"/>
                <a:sym typeface="Times"/>
              </a:defRPr>
            </a:lvl1pPr>
            <a:lvl2pPr lvl="1"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2pPr>
            <a:lvl3pPr lvl="2"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3pPr>
            <a:lvl4pPr lvl="3"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4pPr>
            <a:lvl5pPr lvl="4"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5pPr>
            <a:lvl6pPr lvl="5"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6pPr>
            <a:lvl7pPr lvl="6"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7pPr>
            <a:lvl8pPr lvl="7" algn="ctr" rtl="0">
              <a:spcBef>
                <a:spcPts val="1600"/>
              </a:spcBef>
              <a:spcAft>
                <a:spcPts val="0"/>
              </a:spcAft>
              <a:buClr>
                <a:schemeClr val="lt1"/>
              </a:buClr>
              <a:buSzPts val="2100"/>
              <a:buFont typeface="Times"/>
              <a:buNone/>
              <a:defRPr sz="2100">
                <a:solidFill>
                  <a:schemeClr val="lt1"/>
                </a:solidFill>
                <a:latin typeface="Times"/>
                <a:ea typeface="Times"/>
                <a:cs typeface="Times"/>
                <a:sym typeface="Times"/>
              </a:defRPr>
            </a:lvl8pPr>
            <a:lvl9pPr lvl="8" algn="ctr" rtl="0">
              <a:spcBef>
                <a:spcPts val="1600"/>
              </a:spcBef>
              <a:spcAft>
                <a:spcPts val="1600"/>
              </a:spcAft>
              <a:buClr>
                <a:schemeClr val="lt1"/>
              </a:buClr>
              <a:buSzPts val="2100"/>
              <a:buFont typeface="Times"/>
              <a:buNone/>
              <a:defRPr sz="2100">
                <a:solidFill>
                  <a:schemeClr val="lt1"/>
                </a:solidFill>
                <a:latin typeface="Times"/>
                <a:ea typeface="Times"/>
                <a:cs typeface="Times"/>
                <a:sym typeface="Times"/>
              </a:defRPr>
            </a:lvl9pPr>
          </a:lstStyle>
          <a:p>
            <a:endParaRPr/>
          </a:p>
        </p:txBody>
      </p:sp>
      <p:sp>
        <p:nvSpPr>
          <p:cNvPr id="377" name="Google Shape;377;p53"/>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78" name="Google Shape;378;p53"/>
          <p:cNvSpPr txBox="1">
            <a:spLocks noGrp="1"/>
          </p:cNvSpPr>
          <p:nvPr>
            <p:ph type="subTitle" idx="5"/>
          </p:nvPr>
        </p:nvSpPr>
        <p:spPr>
          <a:xfrm>
            <a:off x="3104267" y="6113900"/>
            <a:ext cx="5324700" cy="379200"/>
          </a:xfrm>
          <a:prstGeom prst="rect">
            <a:avLst/>
          </a:prstGeom>
        </p:spPr>
        <p:txBody>
          <a:bodyPr spcFirstLastPara="1" wrap="square" lIns="0" tIns="0" rIns="0" bIns="0" anchor="b" anchorCtr="0">
            <a:noAutofit/>
          </a:bodyPr>
          <a:lstStyle>
            <a:lvl1pPr lvl="0" rtl="0">
              <a:spcBef>
                <a:spcPts val="0"/>
              </a:spcBef>
              <a:spcAft>
                <a:spcPts val="0"/>
              </a:spcAft>
              <a:buClr>
                <a:schemeClr val="dk2"/>
              </a:buClr>
              <a:buSzPts val="700"/>
              <a:buNone/>
              <a:defRPr sz="700">
                <a:solidFill>
                  <a:schemeClr val="dk2"/>
                </a:solidFill>
              </a:defRPr>
            </a:lvl1pPr>
            <a:lvl2pPr lvl="1" rtl="0">
              <a:spcBef>
                <a:spcPts val="1600"/>
              </a:spcBef>
              <a:spcAft>
                <a:spcPts val="0"/>
              </a:spcAft>
              <a:buClr>
                <a:schemeClr val="dk2"/>
              </a:buClr>
              <a:buSzPts val="800"/>
              <a:buNone/>
              <a:defRPr sz="800">
                <a:solidFill>
                  <a:schemeClr val="dk2"/>
                </a:solidFill>
              </a:defRPr>
            </a:lvl2pPr>
            <a:lvl3pPr lvl="2" rtl="0">
              <a:spcBef>
                <a:spcPts val="1600"/>
              </a:spcBef>
              <a:spcAft>
                <a:spcPts val="0"/>
              </a:spcAft>
              <a:buClr>
                <a:schemeClr val="dk2"/>
              </a:buClr>
              <a:buSzPts val="800"/>
              <a:buNone/>
              <a:defRPr sz="800">
                <a:solidFill>
                  <a:schemeClr val="dk2"/>
                </a:solidFill>
              </a:defRPr>
            </a:lvl3pPr>
            <a:lvl4pPr lvl="3" rtl="0">
              <a:spcBef>
                <a:spcPts val="1600"/>
              </a:spcBef>
              <a:spcAft>
                <a:spcPts val="0"/>
              </a:spcAft>
              <a:buClr>
                <a:schemeClr val="dk2"/>
              </a:buClr>
              <a:buSzPts val="800"/>
              <a:buNone/>
              <a:defRPr sz="800">
                <a:solidFill>
                  <a:schemeClr val="dk2"/>
                </a:solidFill>
              </a:defRPr>
            </a:lvl4pPr>
            <a:lvl5pPr lvl="4" rtl="0">
              <a:spcBef>
                <a:spcPts val="1600"/>
              </a:spcBef>
              <a:spcAft>
                <a:spcPts val="0"/>
              </a:spcAft>
              <a:buClr>
                <a:schemeClr val="dk2"/>
              </a:buClr>
              <a:buSzPts val="800"/>
              <a:buNone/>
              <a:defRPr sz="800">
                <a:solidFill>
                  <a:schemeClr val="dk2"/>
                </a:solidFill>
              </a:defRPr>
            </a:lvl5pPr>
            <a:lvl6pPr lvl="5" rtl="0">
              <a:spcBef>
                <a:spcPts val="1600"/>
              </a:spcBef>
              <a:spcAft>
                <a:spcPts val="0"/>
              </a:spcAft>
              <a:buClr>
                <a:schemeClr val="dk2"/>
              </a:buClr>
              <a:buSzPts val="800"/>
              <a:buNone/>
              <a:defRPr sz="800">
                <a:solidFill>
                  <a:schemeClr val="dk2"/>
                </a:solidFill>
              </a:defRPr>
            </a:lvl6pPr>
            <a:lvl7pPr lvl="6" rtl="0">
              <a:spcBef>
                <a:spcPts val="1600"/>
              </a:spcBef>
              <a:spcAft>
                <a:spcPts val="0"/>
              </a:spcAft>
              <a:buClr>
                <a:schemeClr val="dk2"/>
              </a:buClr>
              <a:buSzPts val="800"/>
              <a:buNone/>
              <a:defRPr sz="800">
                <a:solidFill>
                  <a:schemeClr val="dk2"/>
                </a:solidFill>
              </a:defRPr>
            </a:lvl7pPr>
            <a:lvl8pPr lvl="7" rtl="0">
              <a:spcBef>
                <a:spcPts val="1600"/>
              </a:spcBef>
              <a:spcAft>
                <a:spcPts val="0"/>
              </a:spcAft>
              <a:buClr>
                <a:schemeClr val="dk2"/>
              </a:buClr>
              <a:buSzPts val="800"/>
              <a:buNone/>
              <a:defRPr sz="800">
                <a:solidFill>
                  <a:schemeClr val="dk2"/>
                </a:solidFill>
              </a:defRPr>
            </a:lvl8pPr>
            <a:lvl9pPr lvl="8" rtl="0">
              <a:spcBef>
                <a:spcPts val="1600"/>
              </a:spcBef>
              <a:spcAft>
                <a:spcPts val="1600"/>
              </a:spcAft>
              <a:buClr>
                <a:schemeClr val="dk2"/>
              </a:buClr>
              <a:buSzPts val="800"/>
              <a:buNone/>
              <a:defRPr sz="800">
                <a:solidFill>
                  <a:schemeClr val="dk2"/>
                </a:solidFill>
              </a:defRPr>
            </a:lvl9pPr>
          </a:lstStyle>
          <a:p>
            <a:endParaRPr/>
          </a:p>
        </p:txBody>
      </p:sp>
      <p:sp>
        <p:nvSpPr>
          <p:cNvPr id="379" name="Google Shape;379;p53"/>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lt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8 Table and Text">
  <p:cSld name="CUSTOM_3">
    <p:bg>
      <p:bgPr>
        <a:solidFill>
          <a:schemeClr val="lt2"/>
        </a:solidFill>
        <a:effectLst/>
      </p:bgPr>
    </p:bg>
    <p:spTree>
      <p:nvGrpSpPr>
        <p:cNvPr id="1" name="Shape 380"/>
        <p:cNvGrpSpPr/>
        <p:nvPr/>
      </p:nvGrpSpPr>
      <p:grpSpPr>
        <a:xfrm>
          <a:off x="0" y="0"/>
          <a:ext cx="0" cy="0"/>
          <a:chOff x="0" y="0"/>
          <a:chExt cx="0" cy="0"/>
        </a:xfrm>
      </p:grpSpPr>
      <p:sp>
        <p:nvSpPr>
          <p:cNvPr id="381" name="Google Shape;381;p54"/>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a:spcBef>
                <a:spcPts val="0"/>
              </a:spcBef>
              <a:spcAft>
                <a:spcPts val="0"/>
              </a:spcAft>
              <a:buSzPts val="3200"/>
              <a:buNone/>
              <a:defRPr/>
            </a:lvl1pPr>
            <a:lvl2pPr lvl="1">
              <a:spcBef>
                <a:spcPts val="0"/>
              </a:spcBef>
              <a:spcAft>
                <a:spcPts val="0"/>
              </a:spcAft>
              <a:buSzPts val="3700"/>
              <a:buFont typeface="Times"/>
              <a:buNone/>
              <a:defRPr>
                <a:latin typeface="Times"/>
                <a:ea typeface="Times"/>
                <a:cs typeface="Times"/>
                <a:sym typeface="Times"/>
              </a:defRPr>
            </a:lvl2pPr>
            <a:lvl3pPr lvl="2">
              <a:spcBef>
                <a:spcPts val="0"/>
              </a:spcBef>
              <a:spcAft>
                <a:spcPts val="0"/>
              </a:spcAft>
              <a:buSzPts val="3700"/>
              <a:buFont typeface="Times"/>
              <a:buNone/>
              <a:defRPr>
                <a:latin typeface="Times"/>
                <a:ea typeface="Times"/>
                <a:cs typeface="Times"/>
                <a:sym typeface="Times"/>
              </a:defRPr>
            </a:lvl3pPr>
            <a:lvl4pPr lvl="3">
              <a:spcBef>
                <a:spcPts val="0"/>
              </a:spcBef>
              <a:spcAft>
                <a:spcPts val="0"/>
              </a:spcAft>
              <a:buSzPts val="3700"/>
              <a:buFont typeface="Times"/>
              <a:buNone/>
              <a:defRPr>
                <a:latin typeface="Times"/>
                <a:ea typeface="Times"/>
                <a:cs typeface="Times"/>
                <a:sym typeface="Times"/>
              </a:defRPr>
            </a:lvl4pPr>
            <a:lvl5pPr lvl="4">
              <a:spcBef>
                <a:spcPts val="0"/>
              </a:spcBef>
              <a:spcAft>
                <a:spcPts val="0"/>
              </a:spcAft>
              <a:buSzPts val="3700"/>
              <a:buFont typeface="Times"/>
              <a:buNone/>
              <a:defRPr>
                <a:latin typeface="Times"/>
                <a:ea typeface="Times"/>
                <a:cs typeface="Times"/>
                <a:sym typeface="Times"/>
              </a:defRPr>
            </a:lvl5pPr>
            <a:lvl6pPr lvl="5">
              <a:spcBef>
                <a:spcPts val="0"/>
              </a:spcBef>
              <a:spcAft>
                <a:spcPts val="0"/>
              </a:spcAft>
              <a:buSzPts val="3700"/>
              <a:buFont typeface="Times"/>
              <a:buNone/>
              <a:defRPr>
                <a:latin typeface="Times"/>
                <a:ea typeface="Times"/>
                <a:cs typeface="Times"/>
                <a:sym typeface="Times"/>
              </a:defRPr>
            </a:lvl6pPr>
            <a:lvl7pPr lvl="6">
              <a:spcBef>
                <a:spcPts val="0"/>
              </a:spcBef>
              <a:spcAft>
                <a:spcPts val="0"/>
              </a:spcAft>
              <a:buSzPts val="3700"/>
              <a:buFont typeface="Times"/>
              <a:buNone/>
              <a:defRPr>
                <a:latin typeface="Times"/>
                <a:ea typeface="Times"/>
                <a:cs typeface="Times"/>
                <a:sym typeface="Times"/>
              </a:defRPr>
            </a:lvl7pPr>
            <a:lvl8pPr lvl="7">
              <a:spcBef>
                <a:spcPts val="0"/>
              </a:spcBef>
              <a:spcAft>
                <a:spcPts val="0"/>
              </a:spcAft>
              <a:buSzPts val="3700"/>
              <a:buFont typeface="Times"/>
              <a:buNone/>
              <a:defRPr>
                <a:latin typeface="Times"/>
                <a:ea typeface="Times"/>
                <a:cs typeface="Times"/>
                <a:sym typeface="Times"/>
              </a:defRPr>
            </a:lvl8pPr>
            <a:lvl9pPr lvl="8">
              <a:spcBef>
                <a:spcPts val="0"/>
              </a:spcBef>
              <a:spcAft>
                <a:spcPts val="0"/>
              </a:spcAft>
              <a:buSzPts val="3700"/>
              <a:buFont typeface="Times"/>
              <a:buNone/>
              <a:defRPr>
                <a:latin typeface="Times"/>
                <a:ea typeface="Times"/>
                <a:cs typeface="Times"/>
                <a:sym typeface="Times"/>
              </a:defRPr>
            </a:lvl9pPr>
          </a:lstStyle>
          <a:p>
            <a:endParaRPr/>
          </a:p>
        </p:txBody>
      </p:sp>
      <p:sp>
        <p:nvSpPr>
          <p:cNvPr id="382" name="Google Shape;382;p54"/>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383" name="Google Shape;383;p54"/>
          <p:cNvSpPr txBox="1">
            <a:spLocks noGrp="1"/>
          </p:cNvSpPr>
          <p:nvPr>
            <p:ph type="body" idx="1"/>
          </p:nvPr>
        </p:nvSpPr>
        <p:spPr>
          <a:xfrm>
            <a:off x="9167600" y="1305600"/>
            <a:ext cx="2639700" cy="4749900"/>
          </a:xfrm>
          <a:prstGeom prst="rect">
            <a:avLst/>
          </a:prstGeom>
        </p:spPr>
        <p:txBody>
          <a:bodyPr spcFirstLastPara="1" wrap="square" lIns="0" tIns="0" rIns="0" bIns="0" anchor="t" anchorCtr="0">
            <a:noAutofit/>
          </a:bodyPr>
          <a:lstStyle>
            <a:lvl1pPr marL="457200" lvl="0" indent="-279400">
              <a:spcBef>
                <a:spcPts val="0"/>
              </a:spcBef>
              <a:spcAft>
                <a:spcPts val="0"/>
              </a:spcAft>
              <a:buSzPts val="800"/>
              <a:buChar char="·"/>
              <a:defRPr sz="800"/>
            </a:lvl1pPr>
            <a:lvl2pPr marL="914400" lvl="1" indent="-279400">
              <a:spcBef>
                <a:spcPts val="400"/>
              </a:spcBef>
              <a:spcAft>
                <a:spcPts val="0"/>
              </a:spcAft>
              <a:buSzPts val="800"/>
              <a:buChar char="–"/>
              <a:defRPr sz="800"/>
            </a:lvl2pPr>
            <a:lvl3pPr marL="1371600" lvl="2" indent="-279400">
              <a:spcBef>
                <a:spcPts val="400"/>
              </a:spcBef>
              <a:spcAft>
                <a:spcPts val="0"/>
              </a:spcAft>
              <a:buSzPts val="800"/>
              <a:buChar char="–"/>
              <a:defRPr sz="800"/>
            </a:lvl3pPr>
            <a:lvl4pPr marL="1828800" lvl="3" indent="-279400">
              <a:spcBef>
                <a:spcPts val="400"/>
              </a:spcBef>
              <a:spcAft>
                <a:spcPts val="0"/>
              </a:spcAft>
              <a:buSzPts val="800"/>
              <a:buChar char="–"/>
              <a:defRPr sz="800"/>
            </a:lvl4pPr>
            <a:lvl5pPr marL="2286000" lvl="4" indent="-279400">
              <a:spcBef>
                <a:spcPts val="400"/>
              </a:spcBef>
              <a:spcAft>
                <a:spcPts val="0"/>
              </a:spcAft>
              <a:buSzPts val="800"/>
              <a:buChar char="–"/>
              <a:defRPr sz="800"/>
            </a:lvl5pPr>
            <a:lvl6pPr marL="2743200" lvl="5" indent="-279400">
              <a:spcBef>
                <a:spcPts val="400"/>
              </a:spcBef>
              <a:spcAft>
                <a:spcPts val="0"/>
              </a:spcAft>
              <a:buSzPts val="800"/>
              <a:buChar char="–"/>
              <a:defRPr sz="800"/>
            </a:lvl6pPr>
            <a:lvl7pPr marL="3200400" lvl="6" indent="-279400">
              <a:spcBef>
                <a:spcPts val="400"/>
              </a:spcBef>
              <a:spcAft>
                <a:spcPts val="0"/>
              </a:spcAft>
              <a:buSzPts val="800"/>
              <a:buChar char="–"/>
              <a:defRPr sz="800"/>
            </a:lvl7pPr>
            <a:lvl8pPr marL="3657600" lvl="7" indent="-279400">
              <a:spcBef>
                <a:spcPts val="400"/>
              </a:spcBef>
              <a:spcAft>
                <a:spcPts val="0"/>
              </a:spcAft>
              <a:buSzPts val="800"/>
              <a:buChar char="–"/>
              <a:defRPr sz="800"/>
            </a:lvl8pPr>
            <a:lvl9pPr marL="4114800" lvl="8" indent="-279400">
              <a:spcBef>
                <a:spcPts val="400"/>
              </a:spcBef>
              <a:spcAft>
                <a:spcPts val="400"/>
              </a:spcAft>
              <a:buSzPts val="800"/>
              <a:buChar char="–"/>
              <a:defRPr sz="800"/>
            </a:lvl9pPr>
          </a:lstStyle>
          <a:p>
            <a:endParaRPr/>
          </a:p>
        </p:txBody>
      </p:sp>
      <p:sp>
        <p:nvSpPr>
          <p:cNvPr id="384" name="Google Shape;384;p54"/>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9 Two up Column Chart">
  <p:cSld name="CUSTOM_1">
    <p:bg>
      <p:bgPr>
        <a:solidFill>
          <a:schemeClr val="lt2"/>
        </a:solidFill>
        <a:effectLst/>
      </p:bgPr>
    </p:bg>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a:spcBef>
                <a:spcPts val="0"/>
              </a:spcBef>
              <a:spcAft>
                <a:spcPts val="0"/>
              </a:spcAft>
              <a:buSzPts val="3200"/>
              <a:buNone/>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a:endParaRPr/>
          </a:p>
        </p:txBody>
      </p:sp>
      <p:sp>
        <p:nvSpPr>
          <p:cNvPr id="387" name="Google Shape;387;p55"/>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388" name="Google Shape;388;p55"/>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389" name="Google Shape;389;p55"/>
          <p:cNvSpPr txBox="1">
            <a:spLocks noGrp="1"/>
          </p:cNvSpPr>
          <p:nvPr>
            <p:ph type="subTitle" idx="1"/>
          </p:nvPr>
        </p:nvSpPr>
        <p:spPr>
          <a:xfrm>
            <a:off x="1069300" y="1306900"/>
            <a:ext cx="3981900" cy="435600"/>
          </a:xfrm>
          <a:prstGeom prst="rect">
            <a:avLst/>
          </a:prstGeom>
        </p:spPr>
        <p:txBody>
          <a:bodyPr spcFirstLastPara="1" wrap="square" lIns="0" tIns="0" rIns="0" bIns="0" anchor="b" anchorCtr="0">
            <a:noAutofit/>
          </a:bodyPr>
          <a:lstStyle>
            <a:lvl1pPr lvl="0">
              <a:spcBef>
                <a:spcPts val="0"/>
              </a:spcBef>
              <a:spcAft>
                <a:spcPts val="0"/>
              </a:spcAft>
              <a:buSzPts val="1200"/>
              <a:buFont typeface="Rubik Light"/>
              <a:buNone/>
              <a:defRPr sz="1200">
                <a:latin typeface="Rubik Light"/>
                <a:ea typeface="Rubik Light"/>
                <a:cs typeface="Rubik Light"/>
                <a:sym typeface="Rubik Light"/>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390" name="Google Shape;390;p55"/>
          <p:cNvSpPr txBox="1">
            <a:spLocks noGrp="1"/>
          </p:cNvSpPr>
          <p:nvPr>
            <p:ph type="subTitle" idx="2"/>
          </p:nvPr>
        </p:nvSpPr>
        <p:spPr>
          <a:xfrm>
            <a:off x="6438200" y="1306900"/>
            <a:ext cx="3981900" cy="435600"/>
          </a:xfrm>
          <a:prstGeom prst="rect">
            <a:avLst/>
          </a:prstGeom>
        </p:spPr>
        <p:txBody>
          <a:bodyPr spcFirstLastPara="1" wrap="square" lIns="0" tIns="0" rIns="0" bIns="0" anchor="b" anchorCtr="0">
            <a:noAutofit/>
          </a:bodyPr>
          <a:lstStyle>
            <a:lvl1pPr lvl="0" rtl="0">
              <a:spcBef>
                <a:spcPts val="0"/>
              </a:spcBef>
              <a:spcAft>
                <a:spcPts val="0"/>
              </a:spcAft>
              <a:buSzPts val="1200"/>
              <a:buFont typeface="Rubik Light"/>
              <a:buNone/>
              <a:defRPr sz="1200">
                <a:latin typeface="Rubik Light"/>
                <a:ea typeface="Rubik Light"/>
                <a:cs typeface="Rubik Light"/>
                <a:sym typeface="Rubik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0 Two up Pie Chart with Text">
  <p:cSld name="CUSTOM_1_1">
    <p:bg>
      <p:bgPr>
        <a:solidFill>
          <a:schemeClr val="lt2"/>
        </a:solidFill>
        <a:effectLst/>
      </p:bgPr>
    </p:bg>
    <p:spTree>
      <p:nvGrpSpPr>
        <p:cNvPr id="1" name="Shape 391"/>
        <p:cNvGrpSpPr/>
        <p:nvPr/>
      </p:nvGrpSpPr>
      <p:grpSpPr>
        <a:xfrm>
          <a:off x="0" y="0"/>
          <a:ext cx="0" cy="0"/>
          <a:chOff x="0" y="0"/>
          <a:chExt cx="0" cy="0"/>
        </a:xfrm>
      </p:grpSpPr>
      <p:sp>
        <p:nvSpPr>
          <p:cNvPr id="392" name="Google Shape;392;p56"/>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a:endParaRPr/>
          </a:p>
        </p:txBody>
      </p:sp>
      <p:sp>
        <p:nvSpPr>
          <p:cNvPr id="393" name="Google Shape;393;p56"/>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394" name="Google Shape;394;p56"/>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395" name="Google Shape;395;p56"/>
          <p:cNvSpPr txBox="1">
            <a:spLocks noGrp="1"/>
          </p:cNvSpPr>
          <p:nvPr>
            <p:ph type="subTitle" idx="1"/>
          </p:nvPr>
        </p:nvSpPr>
        <p:spPr>
          <a:xfrm>
            <a:off x="1069300" y="4745733"/>
            <a:ext cx="5333100" cy="13464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200"/>
            </a:lvl1pPr>
            <a:lvl2pPr lvl="1" rtl="0">
              <a:spcBef>
                <a:spcPts val="12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96" name="Google Shape;396;p56"/>
          <p:cNvSpPr txBox="1">
            <a:spLocks noGrp="1"/>
          </p:cNvSpPr>
          <p:nvPr>
            <p:ph type="subTitle" idx="2"/>
          </p:nvPr>
        </p:nvSpPr>
        <p:spPr>
          <a:xfrm>
            <a:off x="6465200" y="4745433"/>
            <a:ext cx="5333100" cy="13464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200"/>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1200"/>
              </a:spcAft>
              <a:buSzPts val="16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1 Addressing Skills Gaps">
  <p:cSld name="CUSTOM">
    <p:bg>
      <p:bgPr>
        <a:solidFill>
          <a:schemeClr val="lt1"/>
        </a:solidFill>
        <a:effectLst/>
      </p:bgPr>
    </p:bg>
    <p:spTree>
      <p:nvGrpSpPr>
        <p:cNvPr id="1" name="Shape 397"/>
        <p:cNvGrpSpPr/>
        <p:nvPr/>
      </p:nvGrpSpPr>
      <p:grpSpPr>
        <a:xfrm>
          <a:off x="0" y="0"/>
          <a:ext cx="0" cy="0"/>
          <a:chOff x="0" y="0"/>
          <a:chExt cx="0" cy="0"/>
        </a:xfrm>
      </p:grpSpPr>
      <p:sp>
        <p:nvSpPr>
          <p:cNvPr id="398" name="Google Shape;398;p57"/>
          <p:cNvSpPr/>
          <p:nvPr/>
        </p:nvSpPr>
        <p:spPr>
          <a:xfrm>
            <a:off x="1" y="0"/>
            <a:ext cx="10637778" cy="6865544"/>
          </a:xfrm>
          <a:custGeom>
            <a:avLst/>
            <a:gdLst/>
            <a:ahLst/>
            <a:cxnLst/>
            <a:rect l="l" t="t" r="r" b="b"/>
            <a:pathLst>
              <a:path w="7491393" h="4834890" extrusionOk="0">
                <a:moveTo>
                  <a:pt x="7491394" y="0"/>
                </a:moveTo>
                <a:lnTo>
                  <a:pt x="0" y="0"/>
                </a:lnTo>
                <a:lnTo>
                  <a:pt x="0" y="4834890"/>
                </a:lnTo>
                <a:lnTo>
                  <a:pt x="5358446" y="4834890"/>
                </a:lnTo>
                <a:lnTo>
                  <a:pt x="5978028" y="601407"/>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399" name="Google Shape;399;p57"/>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a:spcBef>
                <a:spcPts val="0"/>
              </a:spcBef>
              <a:spcAft>
                <a:spcPts val="0"/>
              </a:spcAft>
              <a:buSzPts val="3200"/>
              <a:buNone/>
              <a:defRPr/>
            </a:lvl1pPr>
            <a:lvl2pPr lvl="1">
              <a:spcBef>
                <a:spcPts val="0"/>
              </a:spcBef>
              <a:spcAft>
                <a:spcPts val="0"/>
              </a:spcAft>
              <a:buSzPts val="3700"/>
              <a:buNone/>
              <a:defRPr>
                <a:latin typeface="Rubik"/>
                <a:ea typeface="Rubik"/>
                <a:cs typeface="Rubik"/>
                <a:sym typeface="Rubik"/>
              </a:defRPr>
            </a:lvl2pPr>
            <a:lvl3pPr lvl="2">
              <a:spcBef>
                <a:spcPts val="0"/>
              </a:spcBef>
              <a:spcAft>
                <a:spcPts val="0"/>
              </a:spcAft>
              <a:buSzPts val="3700"/>
              <a:buNone/>
              <a:defRPr>
                <a:latin typeface="Rubik"/>
                <a:ea typeface="Rubik"/>
                <a:cs typeface="Rubik"/>
                <a:sym typeface="Rubik"/>
              </a:defRPr>
            </a:lvl3pPr>
            <a:lvl4pPr lvl="3">
              <a:spcBef>
                <a:spcPts val="0"/>
              </a:spcBef>
              <a:spcAft>
                <a:spcPts val="0"/>
              </a:spcAft>
              <a:buSzPts val="3700"/>
              <a:buNone/>
              <a:defRPr>
                <a:latin typeface="Rubik"/>
                <a:ea typeface="Rubik"/>
                <a:cs typeface="Rubik"/>
                <a:sym typeface="Rubik"/>
              </a:defRPr>
            </a:lvl4pPr>
            <a:lvl5pPr lvl="4">
              <a:spcBef>
                <a:spcPts val="0"/>
              </a:spcBef>
              <a:spcAft>
                <a:spcPts val="0"/>
              </a:spcAft>
              <a:buSzPts val="3700"/>
              <a:buNone/>
              <a:defRPr>
                <a:latin typeface="Rubik"/>
                <a:ea typeface="Rubik"/>
                <a:cs typeface="Rubik"/>
                <a:sym typeface="Rubik"/>
              </a:defRPr>
            </a:lvl5pPr>
            <a:lvl6pPr lvl="5">
              <a:spcBef>
                <a:spcPts val="0"/>
              </a:spcBef>
              <a:spcAft>
                <a:spcPts val="0"/>
              </a:spcAft>
              <a:buSzPts val="3700"/>
              <a:buNone/>
              <a:defRPr>
                <a:latin typeface="Rubik"/>
                <a:ea typeface="Rubik"/>
                <a:cs typeface="Rubik"/>
                <a:sym typeface="Rubik"/>
              </a:defRPr>
            </a:lvl6pPr>
            <a:lvl7pPr lvl="6">
              <a:spcBef>
                <a:spcPts val="0"/>
              </a:spcBef>
              <a:spcAft>
                <a:spcPts val="0"/>
              </a:spcAft>
              <a:buSzPts val="3700"/>
              <a:buNone/>
              <a:defRPr>
                <a:latin typeface="Rubik"/>
                <a:ea typeface="Rubik"/>
                <a:cs typeface="Rubik"/>
                <a:sym typeface="Rubik"/>
              </a:defRPr>
            </a:lvl7pPr>
            <a:lvl8pPr lvl="7">
              <a:spcBef>
                <a:spcPts val="0"/>
              </a:spcBef>
              <a:spcAft>
                <a:spcPts val="0"/>
              </a:spcAft>
              <a:buSzPts val="3700"/>
              <a:buNone/>
              <a:defRPr>
                <a:latin typeface="Rubik"/>
                <a:ea typeface="Rubik"/>
                <a:cs typeface="Rubik"/>
                <a:sym typeface="Rubik"/>
              </a:defRPr>
            </a:lvl8pPr>
            <a:lvl9pPr lvl="8">
              <a:spcBef>
                <a:spcPts val="0"/>
              </a:spcBef>
              <a:spcAft>
                <a:spcPts val="0"/>
              </a:spcAft>
              <a:buSzPts val="3700"/>
              <a:buNone/>
              <a:defRPr>
                <a:latin typeface="Rubik"/>
                <a:ea typeface="Rubik"/>
                <a:cs typeface="Rubik"/>
                <a:sym typeface="Rubik"/>
              </a:defRPr>
            </a:lvl9pPr>
          </a:lstStyle>
          <a:p>
            <a:endParaRPr/>
          </a:p>
        </p:txBody>
      </p:sp>
      <p:sp>
        <p:nvSpPr>
          <p:cNvPr id="400" name="Google Shape;400;p57"/>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401" name="Google Shape;401;p57"/>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402" name="Google Shape;402;p57"/>
          <p:cNvSpPr txBox="1">
            <a:spLocks noGrp="1"/>
          </p:cNvSpPr>
          <p:nvPr>
            <p:ph type="subTitle" idx="1"/>
          </p:nvPr>
        </p:nvSpPr>
        <p:spPr>
          <a:xfrm>
            <a:off x="1045800" y="1253333"/>
            <a:ext cx="3330000" cy="708300"/>
          </a:xfrm>
          <a:prstGeom prst="rect">
            <a:avLst/>
          </a:prstGeom>
        </p:spPr>
        <p:txBody>
          <a:bodyPr spcFirstLastPara="1" wrap="square" lIns="0" tIns="0" rIns="0" bIns="0" anchor="t" anchorCtr="0">
            <a:noAutofit/>
          </a:bodyPr>
          <a:lstStyle>
            <a:lvl1pPr lvl="0">
              <a:spcBef>
                <a:spcPts val="0"/>
              </a:spcBef>
              <a:spcAft>
                <a:spcPts val="0"/>
              </a:spcAft>
              <a:buSzPts val="2100"/>
              <a:buFont typeface="Times"/>
              <a:buNone/>
              <a:defRPr sz="2100">
                <a:latin typeface="Times"/>
                <a:ea typeface="Times"/>
                <a:cs typeface="Times"/>
                <a:sym typeface="Times"/>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403" name="Google Shape;403;p57"/>
          <p:cNvSpPr txBox="1">
            <a:spLocks noGrp="1"/>
          </p:cNvSpPr>
          <p:nvPr>
            <p:ph type="subTitle" idx="2"/>
          </p:nvPr>
        </p:nvSpPr>
        <p:spPr>
          <a:xfrm>
            <a:off x="4431000" y="1253333"/>
            <a:ext cx="3330000" cy="708300"/>
          </a:xfrm>
          <a:prstGeom prst="rect">
            <a:avLst/>
          </a:prstGeom>
        </p:spPr>
        <p:txBody>
          <a:bodyPr spcFirstLastPara="1" wrap="square" lIns="0" tIns="0" rIns="0" bIns="0" anchor="t" anchorCtr="0">
            <a:noAutofit/>
          </a:bodyPr>
          <a:lstStyle>
            <a:lvl1pPr lvl="0" rtl="0">
              <a:spcBef>
                <a:spcPts val="0"/>
              </a:spcBef>
              <a:spcAft>
                <a:spcPts val="0"/>
              </a:spcAft>
              <a:buSzPts val="2100"/>
              <a:buFont typeface="Times"/>
              <a:buNone/>
              <a:defRPr sz="21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04" name="Google Shape;404;p57"/>
          <p:cNvSpPr txBox="1">
            <a:spLocks noGrp="1"/>
          </p:cNvSpPr>
          <p:nvPr>
            <p:ph type="subTitle" idx="3"/>
          </p:nvPr>
        </p:nvSpPr>
        <p:spPr>
          <a:xfrm>
            <a:off x="9167600" y="1253333"/>
            <a:ext cx="2639700" cy="708300"/>
          </a:xfrm>
          <a:prstGeom prst="rect">
            <a:avLst/>
          </a:prstGeom>
        </p:spPr>
        <p:txBody>
          <a:bodyPr spcFirstLastPara="1" wrap="square" lIns="0" tIns="0" rIns="0" bIns="0" anchor="t" anchorCtr="0">
            <a:noAutofit/>
          </a:bodyPr>
          <a:lstStyle>
            <a:lvl1pPr lvl="0" rtl="0">
              <a:spcBef>
                <a:spcPts val="0"/>
              </a:spcBef>
              <a:spcAft>
                <a:spcPts val="0"/>
              </a:spcAft>
              <a:buSzPts val="2100"/>
              <a:buFont typeface="Times"/>
              <a:buNone/>
              <a:defRPr sz="2100">
                <a:latin typeface="Times"/>
                <a:ea typeface="Times"/>
                <a:cs typeface="Times"/>
                <a:sym typeface="Times"/>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05" name="Google Shape;405;p57"/>
          <p:cNvSpPr txBox="1">
            <a:spLocks noGrp="1"/>
          </p:cNvSpPr>
          <p:nvPr>
            <p:ph type="subTitle" idx="4"/>
          </p:nvPr>
        </p:nvSpPr>
        <p:spPr>
          <a:xfrm>
            <a:off x="1735833" y="1961733"/>
            <a:ext cx="2639700" cy="847200"/>
          </a:xfrm>
          <a:prstGeom prst="rect">
            <a:avLst/>
          </a:prstGeom>
        </p:spPr>
        <p:txBody>
          <a:bodyPr spcFirstLastPara="1" wrap="square" lIns="0" tIns="0" rIns="0" bIns="0" anchor="t" anchorCtr="0">
            <a:noAutofit/>
          </a:bodyPr>
          <a:lstStyle>
            <a:lvl1pPr lvl="0">
              <a:lnSpc>
                <a:spcPct val="125000"/>
              </a:lnSpc>
              <a:spcBef>
                <a:spcPts val="0"/>
              </a:spcBef>
              <a:spcAft>
                <a:spcPts val="0"/>
              </a:spcAft>
              <a:buSzPts val="900"/>
              <a:buNone/>
              <a:defRPr sz="900"/>
            </a:lvl1pPr>
            <a:lvl2pPr lvl="1">
              <a:lnSpc>
                <a:spcPct val="125000"/>
              </a:lnSpc>
              <a:spcBef>
                <a:spcPts val="0"/>
              </a:spcBef>
              <a:spcAft>
                <a:spcPts val="0"/>
              </a:spcAft>
              <a:buSzPts val="1200"/>
              <a:buNone/>
              <a:defRPr sz="1200"/>
            </a:lvl2pPr>
            <a:lvl3pPr lvl="2">
              <a:lnSpc>
                <a:spcPct val="125000"/>
              </a:lnSpc>
              <a:spcBef>
                <a:spcPts val="0"/>
              </a:spcBef>
              <a:spcAft>
                <a:spcPts val="0"/>
              </a:spcAft>
              <a:buSzPts val="1200"/>
              <a:buNone/>
              <a:defRPr sz="1200"/>
            </a:lvl3pPr>
            <a:lvl4pPr lvl="3">
              <a:lnSpc>
                <a:spcPct val="125000"/>
              </a:lnSpc>
              <a:spcBef>
                <a:spcPts val="0"/>
              </a:spcBef>
              <a:spcAft>
                <a:spcPts val="0"/>
              </a:spcAft>
              <a:buSzPts val="1200"/>
              <a:buNone/>
              <a:defRPr sz="1200"/>
            </a:lvl4pPr>
            <a:lvl5pPr lvl="4">
              <a:lnSpc>
                <a:spcPct val="125000"/>
              </a:lnSpc>
              <a:spcBef>
                <a:spcPts val="0"/>
              </a:spcBef>
              <a:spcAft>
                <a:spcPts val="0"/>
              </a:spcAft>
              <a:buSzPts val="1200"/>
              <a:buNone/>
              <a:defRPr sz="1200"/>
            </a:lvl5pPr>
            <a:lvl6pPr lvl="5">
              <a:lnSpc>
                <a:spcPct val="125000"/>
              </a:lnSpc>
              <a:spcBef>
                <a:spcPts val="0"/>
              </a:spcBef>
              <a:spcAft>
                <a:spcPts val="0"/>
              </a:spcAft>
              <a:buSzPts val="1200"/>
              <a:buNone/>
              <a:defRPr sz="1200"/>
            </a:lvl6pPr>
            <a:lvl7pPr lvl="6">
              <a:lnSpc>
                <a:spcPct val="125000"/>
              </a:lnSpc>
              <a:spcBef>
                <a:spcPts val="0"/>
              </a:spcBef>
              <a:spcAft>
                <a:spcPts val="0"/>
              </a:spcAft>
              <a:buSzPts val="1200"/>
              <a:buNone/>
              <a:defRPr sz="1200"/>
            </a:lvl7pPr>
            <a:lvl8pPr lvl="7">
              <a:lnSpc>
                <a:spcPct val="125000"/>
              </a:lnSpc>
              <a:spcBef>
                <a:spcPts val="0"/>
              </a:spcBef>
              <a:spcAft>
                <a:spcPts val="0"/>
              </a:spcAft>
              <a:buSzPts val="1200"/>
              <a:buNone/>
              <a:defRPr sz="1200"/>
            </a:lvl8pPr>
            <a:lvl9pPr lvl="8">
              <a:lnSpc>
                <a:spcPct val="125000"/>
              </a:lnSpc>
              <a:spcBef>
                <a:spcPts val="0"/>
              </a:spcBef>
              <a:spcAft>
                <a:spcPts val="0"/>
              </a:spcAft>
              <a:buSzPts val="1200"/>
              <a:buNone/>
              <a:defRPr sz="1200"/>
            </a:lvl9pPr>
          </a:lstStyle>
          <a:p>
            <a:endParaRPr/>
          </a:p>
        </p:txBody>
      </p:sp>
      <p:sp>
        <p:nvSpPr>
          <p:cNvPr id="406" name="Google Shape;406;p57"/>
          <p:cNvSpPr txBox="1">
            <a:spLocks noGrp="1"/>
          </p:cNvSpPr>
          <p:nvPr>
            <p:ph type="subTitle" idx="5"/>
          </p:nvPr>
        </p:nvSpPr>
        <p:spPr>
          <a:xfrm>
            <a:off x="1735833" y="3005400"/>
            <a:ext cx="2639700" cy="8472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a:endParaRPr/>
          </a:p>
        </p:txBody>
      </p:sp>
      <p:sp>
        <p:nvSpPr>
          <p:cNvPr id="407" name="Google Shape;407;p57"/>
          <p:cNvSpPr txBox="1">
            <a:spLocks noGrp="1"/>
          </p:cNvSpPr>
          <p:nvPr>
            <p:ph type="subTitle" idx="6"/>
          </p:nvPr>
        </p:nvSpPr>
        <p:spPr>
          <a:xfrm>
            <a:off x="1735833" y="4049067"/>
            <a:ext cx="2639700" cy="8472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a:endParaRPr/>
          </a:p>
        </p:txBody>
      </p:sp>
      <p:sp>
        <p:nvSpPr>
          <p:cNvPr id="408" name="Google Shape;408;p57"/>
          <p:cNvSpPr txBox="1">
            <a:spLocks noGrp="1"/>
          </p:cNvSpPr>
          <p:nvPr>
            <p:ph type="subTitle" idx="7"/>
          </p:nvPr>
        </p:nvSpPr>
        <p:spPr>
          <a:xfrm>
            <a:off x="1735833" y="5092733"/>
            <a:ext cx="2639700" cy="8472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a:endParaRPr/>
          </a:p>
        </p:txBody>
      </p:sp>
      <p:sp>
        <p:nvSpPr>
          <p:cNvPr id="409" name="Google Shape;409;p57"/>
          <p:cNvSpPr txBox="1">
            <a:spLocks noGrp="1"/>
          </p:cNvSpPr>
          <p:nvPr>
            <p:ph type="subTitle" idx="8"/>
          </p:nvPr>
        </p:nvSpPr>
        <p:spPr>
          <a:xfrm>
            <a:off x="5114000" y="1961733"/>
            <a:ext cx="2639700" cy="8472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a:endParaRPr/>
          </a:p>
        </p:txBody>
      </p:sp>
      <p:sp>
        <p:nvSpPr>
          <p:cNvPr id="410" name="Google Shape;410;p57"/>
          <p:cNvSpPr txBox="1">
            <a:spLocks noGrp="1"/>
          </p:cNvSpPr>
          <p:nvPr>
            <p:ph type="subTitle" idx="9"/>
          </p:nvPr>
        </p:nvSpPr>
        <p:spPr>
          <a:xfrm>
            <a:off x="5114000" y="3005400"/>
            <a:ext cx="2639700" cy="8472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a:endParaRPr/>
          </a:p>
        </p:txBody>
      </p:sp>
      <p:sp>
        <p:nvSpPr>
          <p:cNvPr id="411" name="Google Shape;411;p57"/>
          <p:cNvSpPr txBox="1">
            <a:spLocks noGrp="1"/>
          </p:cNvSpPr>
          <p:nvPr>
            <p:ph type="subTitle" idx="13"/>
          </p:nvPr>
        </p:nvSpPr>
        <p:spPr>
          <a:xfrm>
            <a:off x="5114000" y="4049067"/>
            <a:ext cx="2639700" cy="847200"/>
          </a:xfrm>
          <a:prstGeom prst="rect">
            <a:avLst/>
          </a:prstGeom>
        </p:spPr>
        <p:txBody>
          <a:bodyPr spcFirstLastPara="1" wrap="square" lIns="0" tIns="0" rIns="0" bIns="0" anchor="t" anchorCtr="0">
            <a:noAutofit/>
          </a:bodyPr>
          <a:lstStyle>
            <a:lvl1pPr lvl="0" rtl="0">
              <a:lnSpc>
                <a:spcPct val="125000"/>
              </a:lnSpc>
              <a:spcBef>
                <a:spcPts val="0"/>
              </a:spcBef>
              <a:spcAft>
                <a:spcPts val="0"/>
              </a:spcAft>
              <a:buSzPts val="900"/>
              <a:buNone/>
              <a:defRPr sz="900"/>
            </a:lvl1pPr>
            <a:lvl2pPr lvl="1" rtl="0">
              <a:lnSpc>
                <a:spcPct val="125000"/>
              </a:lnSpc>
              <a:spcBef>
                <a:spcPts val="0"/>
              </a:spcBef>
              <a:spcAft>
                <a:spcPts val="0"/>
              </a:spcAft>
              <a:buSzPts val="1200"/>
              <a:buNone/>
              <a:defRPr sz="1200"/>
            </a:lvl2pPr>
            <a:lvl3pPr lvl="2" rtl="0">
              <a:lnSpc>
                <a:spcPct val="125000"/>
              </a:lnSpc>
              <a:spcBef>
                <a:spcPts val="0"/>
              </a:spcBef>
              <a:spcAft>
                <a:spcPts val="0"/>
              </a:spcAft>
              <a:buSzPts val="1200"/>
              <a:buNone/>
              <a:defRPr sz="1200"/>
            </a:lvl3pPr>
            <a:lvl4pPr lvl="3" rtl="0">
              <a:lnSpc>
                <a:spcPct val="125000"/>
              </a:lnSpc>
              <a:spcBef>
                <a:spcPts val="0"/>
              </a:spcBef>
              <a:spcAft>
                <a:spcPts val="0"/>
              </a:spcAft>
              <a:buSzPts val="1200"/>
              <a:buNone/>
              <a:defRPr sz="1200"/>
            </a:lvl4pPr>
            <a:lvl5pPr lvl="4" rtl="0">
              <a:lnSpc>
                <a:spcPct val="125000"/>
              </a:lnSpc>
              <a:spcBef>
                <a:spcPts val="0"/>
              </a:spcBef>
              <a:spcAft>
                <a:spcPts val="0"/>
              </a:spcAft>
              <a:buSzPts val="1200"/>
              <a:buNone/>
              <a:defRPr sz="1200"/>
            </a:lvl5pPr>
            <a:lvl6pPr lvl="5" rtl="0">
              <a:lnSpc>
                <a:spcPct val="125000"/>
              </a:lnSpc>
              <a:spcBef>
                <a:spcPts val="0"/>
              </a:spcBef>
              <a:spcAft>
                <a:spcPts val="0"/>
              </a:spcAft>
              <a:buSzPts val="1200"/>
              <a:buNone/>
              <a:defRPr sz="1200"/>
            </a:lvl6pPr>
            <a:lvl7pPr lvl="6" rtl="0">
              <a:lnSpc>
                <a:spcPct val="125000"/>
              </a:lnSpc>
              <a:spcBef>
                <a:spcPts val="0"/>
              </a:spcBef>
              <a:spcAft>
                <a:spcPts val="0"/>
              </a:spcAft>
              <a:buSzPts val="1200"/>
              <a:buNone/>
              <a:defRPr sz="1200"/>
            </a:lvl7pPr>
            <a:lvl8pPr lvl="7" rtl="0">
              <a:lnSpc>
                <a:spcPct val="125000"/>
              </a:lnSpc>
              <a:spcBef>
                <a:spcPts val="0"/>
              </a:spcBef>
              <a:spcAft>
                <a:spcPts val="0"/>
              </a:spcAft>
              <a:buSzPts val="1200"/>
              <a:buNone/>
              <a:defRPr sz="1200"/>
            </a:lvl8pPr>
            <a:lvl9pPr lvl="8" rtl="0">
              <a:lnSpc>
                <a:spcPct val="125000"/>
              </a:lnSpc>
              <a:spcBef>
                <a:spcPts val="0"/>
              </a:spcBef>
              <a:spcAft>
                <a:spcPts val="0"/>
              </a:spcAft>
              <a:buSzPts val="1200"/>
              <a:buNone/>
              <a:defRPr sz="12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2 Blank">
  <p:cSld name="BLANK_1">
    <p:spTree>
      <p:nvGrpSpPr>
        <p:cNvPr id="1" name="Shape 412"/>
        <p:cNvGrpSpPr/>
        <p:nvPr/>
      </p:nvGrpSpPr>
      <p:grpSpPr>
        <a:xfrm>
          <a:off x="0" y="0"/>
          <a:ext cx="0" cy="0"/>
          <a:chOff x="0" y="0"/>
          <a:chExt cx="0" cy="0"/>
        </a:xfrm>
      </p:grpSpPr>
      <p:sp>
        <p:nvSpPr>
          <p:cNvPr id="413" name="Google Shape;413;p58"/>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414" name="Google Shape;414;p58"/>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1_Title Slide 1">
  <p:cSld name="1_Title Slide_1">
    <p:bg>
      <p:bgPr>
        <a:solidFill>
          <a:schemeClr val="lt2"/>
        </a:solidFill>
        <a:effectLst/>
      </p:bgPr>
    </p:bg>
    <p:spTree>
      <p:nvGrpSpPr>
        <p:cNvPr id="1" name="Shape 415"/>
        <p:cNvGrpSpPr/>
        <p:nvPr/>
      </p:nvGrpSpPr>
      <p:grpSpPr>
        <a:xfrm>
          <a:off x="0" y="0"/>
          <a:ext cx="0" cy="0"/>
          <a:chOff x="0" y="0"/>
          <a:chExt cx="0" cy="0"/>
        </a:xfrm>
      </p:grpSpPr>
      <p:pic>
        <p:nvPicPr>
          <p:cNvPr id="416" name="Google Shape;416;p59"/>
          <p:cNvPicPr preferRelativeResize="0"/>
          <p:nvPr/>
        </p:nvPicPr>
        <p:blipFill rotWithShape="1">
          <a:blip r:embed="rId2">
            <a:alphaModFix/>
          </a:blip>
          <a:srcRect l="712" t="26831" r="356" b="24499"/>
          <a:stretch/>
        </p:blipFill>
        <p:spPr>
          <a:xfrm>
            <a:off x="0" y="1822800"/>
            <a:ext cx="12216034" cy="3380400"/>
          </a:xfrm>
          <a:prstGeom prst="rect">
            <a:avLst/>
          </a:prstGeom>
          <a:noFill/>
          <a:ln>
            <a:noFill/>
          </a:ln>
        </p:spPr>
      </p:pic>
      <p:pic>
        <p:nvPicPr>
          <p:cNvPr id="417" name="Google Shape;417;p59"/>
          <p:cNvPicPr preferRelativeResize="0"/>
          <p:nvPr/>
        </p:nvPicPr>
        <p:blipFill rotWithShape="1">
          <a:blip r:embed="rId3">
            <a:alphaModFix/>
          </a:blip>
          <a:srcRect/>
          <a:stretch/>
        </p:blipFill>
        <p:spPr>
          <a:xfrm>
            <a:off x="10522015" y="1356368"/>
            <a:ext cx="927860" cy="767819"/>
          </a:xfrm>
          <a:prstGeom prst="rect">
            <a:avLst/>
          </a:prstGeom>
          <a:noFill/>
          <a:ln>
            <a:noFill/>
          </a:ln>
        </p:spPr>
      </p:pic>
      <p:sp>
        <p:nvSpPr>
          <p:cNvPr id="418" name="Google Shape;418;p59"/>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pic>
        <p:nvPicPr>
          <p:cNvPr id="419" name="Google Shape;419;p59"/>
          <p:cNvPicPr preferRelativeResize="0"/>
          <p:nvPr/>
        </p:nvPicPr>
        <p:blipFill rotWithShape="1">
          <a:blip r:embed="rId4">
            <a:alphaModFix/>
          </a:blip>
          <a:srcRect l="42935" t="23652"/>
          <a:stretch/>
        </p:blipFill>
        <p:spPr>
          <a:xfrm>
            <a:off x="0" y="0"/>
            <a:ext cx="3763437" cy="384428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1_Title Slide">
  <p:cSld name="1_Title Slide_2">
    <p:bg>
      <p:bgPr>
        <a:solidFill>
          <a:schemeClr val="dk1"/>
        </a:solidFill>
        <a:effectLst/>
      </p:bgPr>
    </p:bg>
    <p:spTree>
      <p:nvGrpSpPr>
        <p:cNvPr id="1" name="Shape 420"/>
        <p:cNvGrpSpPr/>
        <p:nvPr/>
      </p:nvGrpSpPr>
      <p:grpSpPr>
        <a:xfrm>
          <a:off x="0" y="0"/>
          <a:ext cx="0" cy="0"/>
          <a:chOff x="0" y="0"/>
          <a:chExt cx="0" cy="0"/>
        </a:xfrm>
      </p:grpSpPr>
      <p:pic>
        <p:nvPicPr>
          <p:cNvPr id="421" name="Google Shape;421;p60"/>
          <p:cNvPicPr preferRelativeResize="0"/>
          <p:nvPr/>
        </p:nvPicPr>
        <p:blipFill rotWithShape="1">
          <a:blip r:embed="rId2">
            <a:alphaModFix/>
          </a:blip>
          <a:srcRect/>
          <a:stretch/>
        </p:blipFill>
        <p:spPr>
          <a:xfrm>
            <a:off x="4455881" y="4216683"/>
            <a:ext cx="3330518" cy="251832"/>
          </a:xfrm>
          <a:prstGeom prst="rect">
            <a:avLst/>
          </a:prstGeom>
          <a:noFill/>
          <a:ln>
            <a:noFill/>
          </a:ln>
        </p:spPr>
      </p:pic>
      <p:pic>
        <p:nvPicPr>
          <p:cNvPr id="422" name="Google Shape;422;p60"/>
          <p:cNvPicPr preferRelativeResize="0"/>
          <p:nvPr/>
        </p:nvPicPr>
        <p:blipFill rotWithShape="1">
          <a:blip r:embed="rId3">
            <a:alphaModFix/>
          </a:blip>
          <a:srcRect/>
          <a:stretch/>
        </p:blipFill>
        <p:spPr>
          <a:xfrm>
            <a:off x="10522015" y="1356368"/>
            <a:ext cx="927860" cy="767819"/>
          </a:xfrm>
          <a:prstGeom prst="rect">
            <a:avLst/>
          </a:prstGeom>
          <a:noFill/>
          <a:ln>
            <a:noFill/>
          </a:ln>
        </p:spPr>
      </p:pic>
      <p:pic>
        <p:nvPicPr>
          <p:cNvPr id="423" name="Google Shape;423;p60"/>
          <p:cNvPicPr preferRelativeResize="0"/>
          <p:nvPr/>
        </p:nvPicPr>
        <p:blipFill rotWithShape="1">
          <a:blip r:embed="rId4">
            <a:alphaModFix/>
          </a:blip>
          <a:srcRect l="43149" t="23652" b="319"/>
          <a:stretch/>
        </p:blipFill>
        <p:spPr>
          <a:xfrm>
            <a:off x="0" y="0"/>
            <a:ext cx="4625031" cy="4724398"/>
          </a:xfrm>
          <a:prstGeom prst="rect">
            <a:avLst/>
          </a:prstGeom>
          <a:noFill/>
          <a:ln>
            <a:noFill/>
          </a:ln>
        </p:spPr>
      </p:pic>
      <p:sp>
        <p:nvSpPr>
          <p:cNvPr id="424" name="Google Shape;424;p60"/>
          <p:cNvSpPr/>
          <p:nvPr/>
        </p:nvSpPr>
        <p:spPr>
          <a:xfrm>
            <a:off x="3375977" y="2978052"/>
            <a:ext cx="5443223" cy="902425"/>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25" name="Google Shape;425;p60"/>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Thank you – Option">
  <p:cSld name="TITLE_1_1_1">
    <p:bg>
      <p:bgPr>
        <a:solidFill>
          <a:schemeClr val="accent3"/>
        </a:solidFill>
        <a:effectLst/>
      </p:bgPr>
    </p:bg>
    <p:spTree>
      <p:nvGrpSpPr>
        <p:cNvPr id="1" name="Shape 46"/>
        <p:cNvGrpSpPr/>
        <p:nvPr/>
      </p:nvGrpSpPr>
      <p:grpSpPr>
        <a:xfrm>
          <a:off x="0" y="0"/>
          <a:ext cx="0" cy="0"/>
          <a:chOff x="0" y="0"/>
          <a:chExt cx="0" cy="0"/>
        </a:xfrm>
      </p:grpSpPr>
      <p:sp>
        <p:nvSpPr>
          <p:cNvPr id="47" name="Google Shape;47;p7"/>
          <p:cNvSpPr/>
          <p:nvPr/>
        </p:nvSpPr>
        <p:spPr>
          <a:xfrm>
            <a:off x="311100" y="6219900"/>
            <a:ext cx="2223900" cy="2997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7"/>
          <p:cNvSpPr/>
          <p:nvPr/>
        </p:nvSpPr>
        <p:spPr>
          <a:xfrm>
            <a:off x="0" y="0"/>
            <a:ext cx="6815340" cy="6755461"/>
          </a:xfrm>
          <a:custGeom>
            <a:avLst/>
            <a:gdLst/>
            <a:ahLst/>
            <a:cxnLst/>
            <a:rect l="l" t="t" r="r" b="b"/>
            <a:pathLst>
              <a:path w="4774319" h="4732372" extrusionOk="0">
                <a:moveTo>
                  <a:pt x="0" y="0"/>
                </a:moveTo>
                <a:lnTo>
                  <a:pt x="0" y="3444636"/>
                </a:lnTo>
                <a:lnTo>
                  <a:pt x="1544076" y="4732373"/>
                </a:lnTo>
                <a:lnTo>
                  <a:pt x="4277222" y="3728148"/>
                </a:lnTo>
                <a:lnTo>
                  <a:pt x="4774320" y="859088"/>
                </a:lnTo>
                <a:lnTo>
                  <a:pt x="3744220" y="0"/>
                </a:lnTo>
                <a:close/>
              </a:path>
            </a:pathLst>
          </a:custGeom>
          <a:solidFill>
            <a:schemeClr val="accent5"/>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49" name="Google Shape;49;p7"/>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50" name="Google Shape;50;p7"/>
          <p:cNvSpPr txBox="1"/>
          <p:nvPr/>
        </p:nvSpPr>
        <p:spPr>
          <a:xfrm>
            <a:off x="4580367" y="6230567"/>
            <a:ext cx="3262800" cy="445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a:p>
        </p:txBody>
      </p:sp>
      <p:sp>
        <p:nvSpPr>
          <p:cNvPr id="51" name="Google Shape;51;p7"/>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600"/>
              <a:buNone/>
              <a:defRPr sz="900">
                <a:solidFill>
                  <a:schemeClr val="accent6"/>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2" name="Google Shape;52;p7"/>
          <p:cNvSpPr txBox="1">
            <a:spLocks noGrp="1"/>
          </p:cNvSpPr>
          <p:nvPr>
            <p:ph type="title"/>
          </p:nvPr>
        </p:nvSpPr>
        <p:spPr>
          <a:xfrm>
            <a:off x="1736000" y="2208000"/>
            <a:ext cx="8720100" cy="1754100"/>
          </a:xfrm>
          <a:prstGeom prst="rect">
            <a:avLst/>
          </a:prstGeom>
        </p:spPr>
        <p:txBody>
          <a:bodyPr spcFirstLastPara="1" wrap="square" lIns="0" tIns="0" rIns="0" bIns="0" anchor="b" anchorCtr="0">
            <a:noAutofit/>
          </a:bodyPr>
          <a:lstStyle>
            <a:lvl1pPr lvl="0" algn="ctr" rtl="0">
              <a:lnSpc>
                <a:spcPct val="80000"/>
              </a:lnSpc>
              <a:spcBef>
                <a:spcPts val="0"/>
              </a:spcBef>
              <a:spcAft>
                <a:spcPts val="0"/>
              </a:spcAft>
              <a:buClr>
                <a:schemeClr val="lt1"/>
              </a:buClr>
              <a:buSzPts val="7500"/>
              <a:buNone/>
              <a:defRPr sz="7500">
                <a:solidFill>
                  <a:schemeClr val="lt1"/>
                </a:solidFill>
              </a:defRPr>
            </a:lvl1pPr>
            <a:lvl2pPr lvl="1" rtl="0">
              <a:spcBef>
                <a:spcPts val="0"/>
              </a:spcBef>
              <a:spcAft>
                <a:spcPts val="0"/>
              </a:spcAft>
              <a:buSzPts val="3700"/>
              <a:buNone/>
              <a:defRPr>
                <a:latin typeface="Rubik"/>
                <a:ea typeface="Rubik"/>
                <a:cs typeface="Rubik"/>
                <a:sym typeface="Rubik"/>
              </a:defRPr>
            </a:lvl2pPr>
            <a:lvl3pPr lvl="2" rtl="0">
              <a:spcBef>
                <a:spcPts val="0"/>
              </a:spcBef>
              <a:spcAft>
                <a:spcPts val="0"/>
              </a:spcAft>
              <a:buSzPts val="3700"/>
              <a:buNone/>
              <a:defRPr>
                <a:latin typeface="Rubik"/>
                <a:ea typeface="Rubik"/>
                <a:cs typeface="Rubik"/>
                <a:sym typeface="Rubik"/>
              </a:defRPr>
            </a:lvl3pPr>
            <a:lvl4pPr lvl="3" rtl="0">
              <a:spcBef>
                <a:spcPts val="0"/>
              </a:spcBef>
              <a:spcAft>
                <a:spcPts val="0"/>
              </a:spcAft>
              <a:buSzPts val="3700"/>
              <a:buNone/>
              <a:defRPr>
                <a:latin typeface="Rubik"/>
                <a:ea typeface="Rubik"/>
                <a:cs typeface="Rubik"/>
                <a:sym typeface="Rubik"/>
              </a:defRPr>
            </a:lvl4pPr>
            <a:lvl5pPr lvl="4" rtl="0">
              <a:spcBef>
                <a:spcPts val="0"/>
              </a:spcBef>
              <a:spcAft>
                <a:spcPts val="0"/>
              </a:spcAft>
              <a:buSzPts val="3700"/>
              <a:buNone/>
              <a:defRPr>
                <a:latin typeface="Rubik"/>
                <a:ea typeface="Rubik"/>
                <a:cs typeface="Rubik"/>
                <a:sym typeface="Rubik"/>
              </a:defRPr>
            </a:lvl5pPr>
            <a:lvl6pPr lvl="5" rtl="0">
              <a:spcBef>
                <a:spcPts val="0"/>
              </a:spcBef>
              <a:spcAft>
                <a:spcPts val="0"/>
              </a:spcAft>
              <a:buSzPts val="3700"/>
              <a:buNone/>
              <a:defRPr>
                <a:latin typeface="Rubik"/>
                <a:ea typeface="Rubik"/>
                <a:cs typeface="Rubik"/>
                <a:sym typeface="Rubik"/>
              </a:defRPr>
            </a:lvl6pPr>
            <a:lvl7pPr lvl="6" rtl="0">
              <a:spcBef>
                <a:spcPts val="0"/>
              </a:spcBef>
              <a:spcAft>
                <a:spcPts val="0"/>
              </a:spcAft>
              <a:buSzPts val="3700"/>
              <a:buNone/>
              <a:defRPr>
                <a:latin typeface="Rubik"/>
                <a:ea typeface="Rubik"/>
                <a:cs typeface="Rubik"/>
                <a:sym typeface="Rubik"/>
              </a:defRPr>
            </a:lvl7pPr>
            <a:lvl8pPr lvl="7" rtl="0">
              <a:spcBef>
                <a:spcPts val="0"/>
              </a:spcBef>
              <a:spcAft>
                <a:spcPts val="0"/>
              </a:spcAft>
              <a:buSzPts val="3700"/>
              <a:buNone/>
              <a:defRPr>
                <a:latin typeface="Rubik"/>
                <a:ea typeface="Rubik"/>
                <a:cs typeface="Rubik"/>
                <a:sym typeface="Rubik"/>
              </a:defRPr>
            </a:lvl8pPr>
            <a:lvl9pPr lvl="8" rtl="0">
              <a:spcBef>
                <a:spcPts val="0"/>
              </a:spcBef>
              <a:spcAft>
                <a:spcPts val="0"/>
              </a:spcAft>
              <a:buSzPts val="3700"/>
              <a:buNone/>
              <a:defRPr>
                <a:latin typeface="Rubik"/>
                <a:ea typeface="Rubik"/>
                <a:cs typeface="Rubik"/>
                <a:sym typeface="Rubik"/>
              </a:defRPr>
            </a:lvl9pPr>
          </a:lstStyle>
          <a:p>
            <a:endParaRPr/>
          </a:p>
        </p:txBody>
      </p:sp>
      <p:sp>
        <p:nvSpPr>
          <p:cNvPr id="53" name="Google Shape;53;p7"/>
          <p:cNvSpPr/>
          <p:nvPr/>
        </p:nvSpPr>
        <p:spPr>
          <a:xfrm>
            <a:off x="9663567" y="6219900"/>
            <a:ext cx="2223900" cy="2997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3_Title Slide 1 2 1">
  <p:cSld name="3_Title Slide 1 2 1">
    <p:bg>
      <p:bgPr>
        <a:solidFill>
          <a:schemeClr val="dk1"/>
        </a:solidFill>
        <a:effectLst/>
      </p:bgPr>
    </p:bg>
    <p:spTree>
      <p:nvGrpSpPr>
        <p:cNvPr id="1" name="Shape 426"/>
        <p:cNvGrpSpPr/>
        <p:nvPr/>
      </p:nvGrpSpPr>
      <p:grpSpPr>
        <a:xfrm>
          <a:off x="0" y="0"/>
          <a:ext cx="0" cy="0"/>
          <a:chOff x="0" y="0"/>
          <a:chExt cx="0" cy="0"/>
        </a:xfrm>
      </p:grpSpPr>
      <p:sp>
        <p:nvSpPr>
          <p:cNvPr id="427" name="Google Shape;427;p61"/>
          <p:cNvSpPr/>
          <p:nvPr/>
        </p:nvSpPr>
        <p:spPr>
          <a:xfrm>
            <a:off x="5010669" y="51551"/>
            <a:ext cx="7188868" cy="6813864"/>
          </a:xfrm>
          <a:custGeom>
            <a:avLst/>
            <a:gdLst/>
            <a:ahLst/>
            <a:cxnLst/>
            <a:rect l="l" t="t" r="r" b="b"/>
            <a:pathLst>
              <a:path w="5498178" h="5211368" extrusionOk="0">
                <a:moveTo>
                  <a:pt x="1004047" y="5208495"/>
                </a:moveTo>
                <a:lnTo>
                  <a:pt x="0" y="4312024"/>
                </a:lnTo>
                <a:lnTo>
                  <a:pt x="699247" y="1039906"/>
                </a:lnTo>
                <a:lnTo>
                  <a:pt x="3899647" y="0"/>
                </a:lnTo>
                <a:lnTo>
                  <a:pt x="5495364" y="1461247"/>
                </a:lnTo>
                <a:cubicBezTo>
                  <a:pt x="5489388" y="2707341"/>
                  <a:pt x="5502559" y="3965274"/>
                  <a:pt x="5496583" y="5211368"/>
                </a:cubicBezTo>
                <a:lnTo>
                  <a:pt x="1004047" y="5208495"/>
                </a:lnTo>
                <a:close/>
              </a:path>
            </a:pathLst>
          </a:cu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grpSp>
        <p:nvGrpSpPr>
          <p:cNvPr id="428" name="Google Shape;428;p61"/>
          <p:cNvGrpSpPr/>
          <p:nvPr/>
        </p:nvGrpSpPr>
        <p:grpSpPr>
          <a:xfrm>
            <a:off x="2699401" y="2315707"/>
            <a:ext cx="6653041" cy="2762625"/>
            <a:chOff x="1836098" y="1596453"/>
            <a:chExt cx="4989905" cy="2072021"/>
          </a:xfrm>
        </p:grpSpPr>
        <p:pic>
          <p:nvPicPr>
            <p:cNvPr id="429" name="Google Shape;429;p61"/>
            <p:cNvPicPr preferRelativeResize="0"/>
            <p:nvPr/>
          </p:nvPicPr>
          <p:blipFill rotWithShape="1">
            <a:blip r:embed="rId2">
              <a:alphaModFix/>
            </a:blip>
            <a:srcRect/>
            <a:stretch/>
          </p:blipFill>
          <p:spPr>
            <a:xfrm rot="345377">
              <a:off x="1854293" y="1711682"/>
              <a:ext cx="2321860" cy="479567"/>
            </a:xfrm>
            <a:prstGeom prst="rect">
              <a:avLst/>
            </a:prstGeom>
            <a:noFill/>
            <a:ln>
              <a:noFill/>
            </a:ln>
          </p:spPr>
        </p:pic>
        <p:pic>
          <p:nvPicPr>
            <p:cNvPr id="430" name="Google Shape;430;p61"/>
            <p:cNvPicPr preferRelativeResize="0"/>
            <p:nvPr/>
          </p:nvPicPr>
          <p:blipFill rotWithShape="1">
            <a:blip r:embed="rId3">
              <a:alphaModFix/>
            </a:blip>
            <a:srcRect/>
            <a:stretch/>
          </p:blipFill>
          <p:spPr>
            <a:xfrm rot="-7624373">
              <a:off x="1918722" y="2640151"/>
              <a:ext cx="601546" cy="390875"/>
            </a:xfrm>
            <a:prstGeom prst="rect">
              <a:avLst/>
            </a:prstGeom>
            <a:noFill/>
            <a:ln>
              <a:noFill/>
            </a:ln>
          </p:spPr>
        </p:pic>
        <p:pic>
          <p:nvPicPr>
            <p:cNvPr id="431" name="Google Shape;431;p61"/>
            <p:cNvPicPr preferRelativeResize="0"/>
            <p:nvPr/>
          </p:nvPicPr>
          <p:blipFill rotWithShape="1">
            <a:blip r:embed="rId4">
              <a:alphaModFix/>
            </a:blip>
            <a:srcRect/>
            <a:stretch/>
          </p:blipFill>
          <p:spPr>
            <a:xfrm rot="8873012">
              <a:off x="6157671" y="2637695"/>
              <a:ext cx="609782" cy="395785"/>
            </a:xfrm>
            <a:prstGeom prst="rect">
              <a:avLst/>
            </a:prstGeom>
            <a:noFill/>
            <a:ln>
              <a:noFill/>
            </a:ln>
          </p:spPr>
        </p:pic>
        <p:pic>
          <p:nvPicPr>
            <p:cNvPr id="432" name="Google Shape;432;p61"/>
            <p:cNvPicPr preferRelativeResize="0"/>
            <p:nvPr/>
          </p:nvPicPr>
          <p:blipFill rotWithShape="1">
            <a:blip r:embed="rId5">
              <a:alphaModFix/>
            </a:blip>
            <a:srcRect/>
            <a:stretch/>
          </p:blipFill>
          <p:spPr>
            <a:xfrm rot="-322445">
              <a:off x="3088650" y="2703747"/>
              <a:ext cx="1938475" cy="875875"/>
            </a:xfrm>
            <a:prstGeom prst="rect">
              <a:avLst/>
            </a:prstGeom>
            <a:noFill/>
            <a:ln>
              <a:noFill/>
            </a:ln>
          </p:spPr>
        </p:pic>
      </p:grpSp>
      <p:sp>
        <p:nvSpPr>
          <p:cNvPr id="433" name="Google Shape;433;p61"/>
          <p:cNvSpPr/>
          <p:nvPr/>
        </p:nvSpPr>
        <p:spPr>
          <a:xfrm>
            <a:off x="3375977" y="2978052"/>
            <a:ext cx="5443223" cy="902425"/>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34" name="Google Shape;434;p61"/>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3_Title Slide 1 2">
  <p:cSld name="3_Title Slide 1 2">
    <p:bg>
      <p:bgPr>
        <a:solidFill>
          <a:schemeClr val="accent2"/>
        </a:solidFill>
        <a:effectLst/>
      </p:bgPr>
    </p:bg>
    <p:spTree>
      <p:nvGrpSpPr>
        <p:cNvPr id="1" name="Shape 435"/>
        <p:cNvGrpSpPr/>
        <p:nvPr/>
      </p:nvGrpSpPr>
      <p:grpSpPr>
        <a:xfrm>
          <a:off x="0" y="0"/>
          <a:ext cx="0" cy="0"/>
          <a:chOff x="0" y="0"/>
          <a:chExt cx="0" cy="0"/>
        </a:xfrm>
      </p:grpSpPr>
      <p:sp>
        <p:nvSpPr>
          <p:cNvPr id="436" name="Google Shape;436;p62"/>
          <p:cNvSpPr/>
          <p:nvPr/>
        </p:nvSpPr>
        <p:spPr>
          <a:xfrm>
            <a:off x="5010669" y="51551"/>
            <a:ext cx="7188868" cy="6813864"/>
          </a:xfrm>
          <a:custGeom>
            <a:avLst/>
            <a:gdLst/>
            <a:ahLst/>
            <a:cxnLst/>
            <a:rect l="l" t="t" r="r" b="b"/>
            <a:pathLst>
              <a:path w="5498178" h="5211368" extrusionOk="0">
                <a:moveTo>
                  <a:pt x="1004047" y="5208495"/>
                </a:moveTo>
                <a:lnTo>
                  <a:pt x="0" y="4312024"/>
                </a:lnTo>
                <a:lnTo>
                  <a:pt x="699247" y="1039906"/>
                </a:lnTo>
                <a:lnTo>
                  <a:pt x="3899647" y="0"/>
                </a:lnTo>
                <a:lnTo>
                  <a:pt x="5495364" y="1461247"/>
                </a:lnTo>
                <a:cubicBezTo>
                  <a:pt x="5489388" y="2707341"/>
                  <a:pt x="5502559" y="3965274"/>
                  <a:pt x="5496583" y="5211368"/>
                </a:cubicBezTo>
                <a:lnTo>
                  <a:pt x="1004047" y="5208495"/>
                </a:lnTo>
                <a:close/>
              </a:path>
            </a:pathLst>
          </a:cu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pic>
        <p:nvPicPr>
          <p:cNvPr id="437" name="Google Shape;437;p62"/>
          <p:cNvPicPr preferRelativeResize="0"/>
          <p:nvPr/>
        </p:nvPicPr>
        <p:blipFill rotWithShape="1">
          <a:blip r:embed="rId2">
            <a:alphaModFix/>
          </a:blip>
          <a:srcRect/>
          <a:stretch/>
        </p:blipFill>
        <p:spPr>
          <a:xfrm rot="2003674">
            <a:off x="8053119" y="2470092"/>
            <a:ext cx="1416750" cy="920573"/>
          </a:xfrm>
          <a:prstGeom prst="rect">
            <a:avLst/>
          </a:prstGeom>
          <a:noFill/>
          <a:ln>
            <a:noFill/>
          </a:ln>
        </p:spPr>
      </p:pic>
      <p:pic>
        <p:nvPicPr>
          <p:cNvPr id="438" name="Google Shape;438;p62"/>
          <p:cNvPicPr preferRelativeResize="0"/>
          <p:nvPr/>
        </p:nvPicPr>
        <p:blipFill rotWithShape="1">
          <a:blip r:embed="rId3">
            <a:alphaModFix/>
          </a:blip>
          <a:srcRect/>
          <a:stretch/>
        </p:blipFill>
        <p:spPr>
          <a:xfrm rot="202337">
            <a:off x="3016491" y="2086456"/>
            <a:ext cx="2942334" cy="2940999"/>
          </a:xfrm>
          <a:prstGeom prst="rect">
            <a:avLst/>
          </a:prstGeom>
          <a:noFill/>
          <a:ln>
            <a:noFill/>
          </a:ln>
        </p:spPr>
      </p:pic>
      <p:pic>
        <p:nvPicPr>
          <p:cNvPr id="439" name="Google Shape;439;p62"/>
          <p:cNvPicPr preferRelativeResize="0"/>
          <p:nvPr/>
        </p:nvPicPr>
        <p:blipFill rotWithShape="1">
          <a:blip r:embed="rId4">
            <a:alphaModFix/>
          </a:blip>
          <a:srcRect/>
          <a:stretch/>
        </p:blipFill>
        <p:spPr>
          <a:xfrm>
            <a:off x="3636609" y="3704561"/>
            <a:ext cx="4918766" cy="1015968"/>
          </a:xfrm>
          <a:prstGeom prst="rect">
            <a:avLst/>
          </a:prstGeom>
          <a:noFill/>
          <a:ln>
            <a:noFill/>
          </a:ln>
        </p:spPr>
      </p:pic>
      <p:sp>
        <p:nvSpPr>
          <p:cNvPr id="440" name="Google Shape;440;p62"/>
          <p:cNvSpPr/>
          <p:nvPr/>
        </p:nvSpPr>
        <p:spPr>
          <a:xfrm>
            <a:off x="3375977" y="2978052"/>
            <a:ext cx="5443223" cy="902425"/>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1" name="Google Shape;441;p62"/>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3_Title Slide 1 1">
  <p:cSld name="3_Title Slide 1 1">
    <p:bg>
      <p:bgPr>
        <a:solidFill>
          <a:schemeClr val="dk1"/>
        </a:solidFill>
        <a:effectLst/>
      </p:bgPr>
    </p:bg>
    <p:spTree>
      <p:nvGrpSpPr>
        <p:cNvPr id="1" name="Shape 442"/>
        <p:cNvGrpSpPr/>
        <p:nvPr/>
      </p:nvGrpSpPr>
      <p:grpSpPr>
        <a:xfrm>
          <a:off x="0" y="0"/>
          <a:ext cx="0" cy="0"/>
          <a:chOff x="0" y="0"/>
          <a:chExt cx="0" cy="0"/>
        </a:xfrm>
      </p:grpSpPr>
      <p:sp>
        <p:nvSpPr>
          <p:cNvPr id="443" name="Google Shape;443;p63"/>
          <p:cNvSpPr/>
          <p:nvPr/>
        </p:nvSpPr>
        <p:spPr>
          <a:xfrm>
            <a:off x="3375977" y="2975825"/>
            <a:ext cx="5443223" cy="902425"/>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444" name="Google Shape;444;p63"/>
          <p:cNvPicPr preferRelativeResize="0"/>
          <p:nvPr/>
        </p:nvPicPr>
        <p:blipFill rotWithShape="1">
          <a:blip r:embed="rId2">
            <a:alphaModFix/>
          </a:blip>
          <a:srcRect/>
          <a:stretch/>
        </p:blipFill>
        <p:spPr>
          <a:xfrm rot="2190408">
            <a:off x="2855229" y="1530552"/>
            <a:ext cx="1461870" cy="1054055"/>
          </a:xfrm>
          <a:prstGeom prst="rect">
            <a:avLst/>
          </a:prstGeom>
          <a:noFill/>
          <a:ln>
            <a:noFill/>
          </a:ln>
        </p:spPr>
      </p:pic>
      <p:pic>
        <p:nvPicPr>
          <p:cNvPr id="445" name="Google Shape;445;p63"/>
          <p:cNvPicPr preferRelativeResize="0"/>
          <p:nvPr/>
        </p:nvPicPr>
        <p:blipFill rotWithShape="1">
          <a:blip r:embed="rId3">
            <a:alphaModFix/>
          </a:blip>
          <a:srcRect/>
          <a:stretch/>
        </p:blipFill>
        <p:spPr>
          <a:xfrm rot="2552583">
            <a:off x="8473320" y="2837624"/>
            <a:ext cx="927802" cy="602883"/>
          </a:xfrm>
          <a:prstGeom prst="rect">
            <a:avLst/>
          </a:prstGeom>
          <a:noFill/>
          <a:ln>
            <a:noFill/>
          </a:ln>
        </p:spPr>
      </p:pic>
      <p:pic>
        <p:nvPicPr>
          <p:cNvPr id="446" name="Google Shape;446;p63"/>
          <p:cNvPicPr preferRelativeResize="0"/>
          <p:nvPr/>
        </p:nvPicPr>
        <p:blipFill rotWithShape="1">
          <a:blip r:embed="rId4">
            <a:alphaModFix/>
          </a:blip>
          <a:srcRect/>
          <a:stretch/>
        </p:blipFill>
        <p:spPr>
          <a:xfrm>
            <a:off x="2617972" y="3628035"/>
            <a:ext cx="5862401" cy="1210833"/>
          </a:xfrm>
          <a:prstGeom prst="rect">
            <a:avLst/>
          </a:prstGeom>
          <a:noFill/>
          <a:ln>
            <a:noFill/>
          </a:ln>
        </p:spPr>
      </p:pic>
      <p:pic>
        <p:nvPicPr>
          <p:cNvPr id="447" name="Google Shape;447;p63"/>
          <p:cNvPicPr preferRelativeResize="0"/>
          <p:nvPr/>
        </p:nvPicPr>
        <p:blipFill rotWithShape="1">
          <a:blip r:embed="rId5">
            <a:alphaModFix/>
          </a:blip>
          <a:srcRect/>
          <a:stretch/>
        </p:blipFill>
        <p:spPr>
          <a:xfrm rot="204013">
            <a:off x="2944449" y="2229842"/>
            <a:ext cx="2399410" cy="2398312"/>
          </a:xfrm>
          <a:prstGeom prst="rect">
            <a:avLst/>
          </a:prstGeom>
          <a:noFill/>
          <a:ln>
            <a:noFill/>
          </a:ln>
        </p:spPr>
      </p:pic>
      <p:sp>
        <p:nvSpPr>
          <p:cNvPr id="448" name="Google Shape;448;p63"/>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3_Title Slide 1 2 2 1">
  <p:cSld name="3_Title Slide 1 2_1_1">
    <p:bg>
      <p:bgPr>
        <a:solidFill>
          <a:schemeClr val="accent1"/>
        </a:solidFill>
        <a:effectLst/>
      </p:bgPr>
    </p:bg>
    <p:spTree>
      <p:nvGrpSpPr>
        <p:cNvPr id="1" name="Shape 449"/>
        <p:cNvGrpSpPr/>
        <p:nvPr/>
      </p:nvGrpSpPr>
      <p:grpSpPr>
        <a:xfrm>
          <a:off x="0" y="0"/>
          <a:ext cx="0" cy="0"/>
          <a:chOff x="0" y="0"/>
          <a:chExt cx="0" cy="0"/>
        </a:xfrm>
      </p:grpSpPr>
      <p:sp>
        <p:nvSpPr>
          <p:cNvPr id="450" name="Google Shape;450;p64"/>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sp>
        <p:nvSpPr>
          <p:cNvPr id="451" name="Google Shape;451;p64"/>
          <p:cNvSpPr txBox="1">
            <a:spLocks noGrp="1"/>
          </p:cNvSpPr>
          <p:nvPr>
            <p:ph type="title"/>
          </p:nvPr>
        </p:nvSpPr>
        <p:spPr>
          <a:xfrm>
            <a:off x="997067" y="2959100"/>
            <a:ext cx="10197900" cy="1350900"/>
          </a:xfrm>
          <a:prstGeom prst="rect">
            <a:avLst/>
          </a:prstGeom>
          <a:noFill/>
          <a:ln>
            <a:noFill/>
          </a:ln>
        </p:spPr>
        <p:txBody>
          <a:bodyPr spcFirstLastPara="1" wrap="square" lIns="91425" tIns="91425" rIns="91425" bIns="91425" anchor="t" anchorCtr="0">
            <a:noAutofit/>
          </a:bodyPr>
          <a:lstStyle>
            <a:lvl1pPr marR="0" lvl="0" algn="ctr" rtl="0">
              <a:lnSpc>
                <a:spcPct val="80000"/>
              </a:lnSpc>
              <a:spcBef>
                <a:spcPts val="0"/>
              </a:spcBef>
              <a:spcAft>
                <a:spcPts val="0"/>
              </a:spcAft>
              <a:buClr>
                <a:schemeClr val="lt2"/>
              </a:buClr>
              <a:buSzPts val="6100"/>
              <a:buNone/>
              <a:defRPr sz="6100">
                <a:solidFill>
                  <a:schemeClr val="lt2"/>
                </a:solidFill>
                <a:latin typeface="Times New Roman"/>
                <a:ea typeface="Times New Roman"/>
                <a:cs typeface="Times New Roman"/>
                <a:sym typeface="Times New Roman"/>
              </a:defRPr>
            </a:lvl1pPr>
            <a:lvl2pPr lvl="1" algn="l" rtl="0">
              <a:lnSpc>
                <a:spcPct val="90000"/>
              </a:lnSpc>
              <a:spcBef>
                <a:spcPts val="0"/>
              </a:spcBef>
              <a:spcAft>
                <a:spcPts val="0"/>
              </a:spcAft>
              <a:buSzPts val="6100"/>
              <a:buNone/>
              <a:defRPr sz="6100">
                <a:latin typeface="Times New Roman"/>
                <a:ea typeface="Times New Roman"/>
                <a:cs typeface="Times New Roman"/>
                <a:sym typeface="Times New Roman"/>
              </a:defRPr>
            </a:lvl2pPr>
            <a:lvl3pPr lvl="2" algn="l" rtl="0">
              <a:lnSpc>
                <a:spcPct val="90000"/>
              </a:lnSpc>
              <a:spcBef>
                <a:spcPts val="0"/>
              </a:spcBef>
              <a:spcAft>
                <a:spcPts val="0"/>
              </a:spcAft>
              <a:buSzPts val="6100"/>
              <a:buNone/>
              <a:defRPr sz="6100">
                <a:latin typeface="Times New Roman"/>
                <a:ea typeface="Times New Roman"/>
                <a:cs typeface="Times New Roman"/>
                <a:sym typeface="Times New Roman"/>
              </a:defRPr>
            </a:lvl3pPr>
            <a:lvl4pPr lvl="3" algn="l" rtl="0">
              <a:lnSpc>
                <a:spcPct val="90000"/>
              </a:lnSpc>
              <a:spcBef>
                <a:spcPts val="0"/>
              </a:spcBef>
              <a:spcAft>
                <a:spcPts val="0"/>
              </a:spcAft>
              <a:buSzPts val="6100"/>
              <a:buNone/>
              <a:defRPr sz="6100">
                <a:latin typeface="Times New Roman"/>
                <a:ea typeface="Times New Roman"/>
                <a:cs typeface="Times New Roman"/>
                <a:sym typeface="Times New Roman"/>
              </a:defRPr>
            </a:lvl4pPr>
            <a:lvl5pPr lvl="4" algn="l" rtl="0">
              <a:lnSpc>
                <a:spcPct val="90000"/>
              </a:lnSpc>
              <a:spcBef>
                <a:spcPts val="0"/>
              </a:spcBef>
              <a:spcAft>
                <a:spcPts val="0"/>
              </a:spcAft>
              <a:buSzPts val="6100"/>
              <a:buNone/>
              <a:defRPr sz="6100">
                <a:latin typeface="Times New Roman"/>
                <a:ea typeface="Times New Roman"/>
                <a:cs typeface="Times New Roman"/>
                <a:sym typeface="Times New Roman"/>
              </a:defRPr>
            </a:lvl5pPr>
            <a:lvl6pPr lvl="5" algn="l" rtl="0">
              <a:lnSpc>
                <a:spcPct val="90000"/>
              </a:lnSpc>
              <a:spcBef>
                <a:spcPts val="0"/>
              </a:spcBef>
              <a:spcAft>
                <a:spcPts val="0"/>
              </a:spcAft>
              <a:buSzPts val="6100"/>
              <a:buNone/>
              <a:defRPr sz="6100">
                <a:latin typeface="Times New Roman"/>
                <a:ea typeface="Times New Roman"/>
                <a:cs typeface="Times New Roman"/>
                <a:sym typeface="Times New Roman"/>
              </a:defRPr>
            </a:lvl6pPr>
            <a:lvl7pPr lvl="6" algn="l" rtl="0">
              <a:lnSpc>
                <a:spcPct val="90000"/>
              </a:lnSpc>
              <a:spcBef>
                <a:spcPts val="0"/>
              </a:spcBef>
              <a:spcAft>
                <a:spcPts val="0"/>
              </a:spcAft>
              <a:buSzPts val="6100"/>
              <a:buNone/>
              <a:defRPr sz="6100">
                <a:latin typeface="Times New Roman"/>
                <a:ea typeface="Times New Roman"/>
                <a:cs typeface="Times New Roman"/>
                <a:sym typeface="Times New Roman"/>
              </a:defRPr>
            </a:lvl7pPr>
            <a:lvl8pPr lvl="7" algn="l" rtl="0">
              <a:lnSpc>
                <a:spcPct val="90000"/>
              </a:lnSpc>
              <a:spcBef>
                <a:spcPts val="0"/>
              </a:spcBef>
              <a:spcAft>
                <a:spcPts val="0"/>
              </a:spcAft>
              <a:buSzPts val="6100"/>
              <a:buNone/>
              <a:defRPr sz="6100">
                <a:latin typeface="Times New Roman"/>
                <a:ea typeface="Times New Roman"/>
                <a:cs typeface="Times New Roman"/>
                <a:sym typeface="Times New Roman"/>
              </a:defRPr>
            </a:lvl8pPr>
            <a:lvl9pPr lvl="8" algn="l" rtl="0">
              <a:lnSpc>
                <a:spcPct val="90000"/>
              </a:lnSpc>
              <a:spcBef>
                <a:spcPts val="0"/>
              </a:spcBef>
              <a:spcAft>
                <a:spcPts val="0"/>
              </a:spcAft>
              <a:buSzPts val="6100"/>
              <a:buNone/>
              <a:defRPr sz="6100">
                <a:latin typeface="Times New Roman"/>
                <a:ea typeface="Times New Roman"/>
                <a:cs typeface="Times New Roman"/>
                <a:sym typeface="Times New Roman"/>
              </a:defRPr>
            </a:lvl9pPr>
          </a:lstStyle>
          <a:p>
            <a:endParaRPr/>
          </a:p>
        </p:txBody>
      </p:sp>
      <p:grpSp>
        <p:nvGrpSpPr>
          <p:cNvPr id="452" name="Google Shape;452;p64"/>
          <p:cNvGrpSpPr/>
          <p:nvPr/>
        </p:nvGrpSpPr>
        <p:grpSpPr>
          <a:xfrm>
            <a:off x="4142846" y="434882"/>
            <a:ext cx="3851708" cy="1599393"/>
            <a:chOff x="1836098" y="1596453"/>
            <a:chExt cx="4989905" cy="2072021"/>
          </a:xfrm>
        </p:grpSpPr>
        <p:pic>
          <p:nvPicPr>
            <p:cNvPr id="453" name="Google Shape;453;p64"/>
            <p:cNvPicPr preferRelativeResize="0"/>
            <p:nvPr/>
          </p:nvPicPr>
          <p:blipFill rotWithShape="1">
            <a:blip r:embed="rId2">
              <a:alphaModFix/>
            </a:blip>
            <a:srcRect/>
            <a:stretch/>
          </p:blipFill>
          <p:spPr>
            <a:xfrm rot="345377">
              <a:off x="1854293" y="1711682"/>
              <a:ext cx="2321860" cy="479567"/>
            </a:xfrm>
            <a:prstGeom prst="rect">
              <a:avLst/>
            </a:prstGeom>
            <a:noFill/>
            <a:ln>
              <a:noFill/>
            </a:ln>
          </p:spPr>
        </p:pic>
        <p:pic>
          <p:nvPicPr>
            <p:cNvPr id="454" name="Google Shape;454;p64"/>
            <p:cNvPicPr preferRelativeResize="0"/>
            <p:nvPr/>
          </p:nvPicPr>
          <p:blipFill rotWithShape="1">
            <a:blip r:embed="rId3">
              <a:alphaModFix/>
            </a:blip>
            <a:srcRect/>
            <a:stretch/>
          </p:blipFill>
          <p:spPr>
            <a:xfrm rot="-7624373">
              <a:off x="1918722" y="2640151"/>
              <a:ext cx="601546" cy="390875"/>
            </a:xfrm>
            <a:prstGeom prst="rect">
              <a:avLst/>
            </a:prstGeom>
            <a:noFill/>
            <a:ln>
              <a:noFill/>
            </a:ln>
          </p:spPr>
        </p:pic>
        <p:pic>
          <p:nvPicPr>
            <p:cNvPr id="455" name="Google Shape;455;p64"/>
            <p:cNvPicPr preferRelativeResize="0"/>
            <p:nvPr/>
          </p:nvPicPr>
          <p:blipFill rotWithShape="1">
            <a:blip r:embed="rId4">
              <a:alphaModFix/>
            </a:blip>
            <a:srcRect/>
            <a:stretch/>
          </p:blipFill>
          <p:spPr>
            <a:xfrm rot="8873012">
              <a:off x="6157671" y="2637695"/>
              <a:ext cx="609782" cy="395785"/>
            </a:xfrm>
            <a:prstGeom prst="rect">
              <a:avLst/>
            </a:prstGeom>
            <a:noFill/>
            <a:ln>
              <a:noFill/>
            </a:ln>
          </p:spPr>
        </p:pic>
        <p:pic>
          <p:nvPicPr>
            <p:cNvPr id="456" name="Google Shape;456;p64"/>
            <p:cNvPicPr preferRelativeResize="0"/>
            <p:nvPr/>
          </p:nvPicPr>
          <p:blipFill rotWithShape="1">
            <a:blip r:embed="rId5">
              <a:alphaModFix/>
            </a:blip>
            <a:srcRect/>
            <a:stretch/>
          </p:blipFill>
          <p:spPr>
            <a:xfrm rot="-322445">
              <a:off x="3088650" y="2703747"/>
              <a:ext cx="1938475" cy="875875"/>
            </a:xfrm>
            <a:prstGeom prst="rect">
              <a:avLst/>
            </a:prstGeom>
            <a:noFill/>
            <a:ln>
              <a:noFill/>
            </a:ln>
          </p:spPr>
        </p:pic>
      </p:grpSp>
      <p:sp>
        <p:nvSpPr>
          <p:cNvPr id="457" name="Google Shape;457;p64"/>
          <p:cNvSpPr/>
          <p:nvPr/>
        </p:nvSpPr>
        <p:spPr>
          <a:xfrm>
            <a:off x="4526267" y="817486"/>
            <a:ext cx="3136288" cy="519483"/>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3_Title Slide 1 2 2 1 1">
  <p:cSld name="3_Title Slide 1 2_1_1_1">
    <p:bg>
      <p:bgPr>
        <a:solidFill>
          <a:schemeClr val="accent4"/>
        </a:solidFill>
        <a:effectLst/>
      </p:bgPr>
    </p:bg>
    <p:spTree>
      <p:nvGrpSpPr>
        <p:cNvPr id="1" name="Shape 458"/>
        <p:cNvGrpSpPr/>
        <p:nvPr/>
      </p:nvGrpSpPr>
      <p:grpSpPr>
        <a:xfrm>
          <a:off x="0" y="0"/>
          <a:ext cx="0" cy="0"/>
          <a:chOff x="0" y="0"/>
          <a:chExt cx="0" cy="0"/>
        </a:xfrm>
      </p:grpSpPr>
      <p:sp>
        <p:nvSpPr>
          <p:cNvPr id="459" name="Google Shape;459;p65"/>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sp>
        <p:nvSpPr>
          <p:cNvPr id="460" name="Google Shape;460;p65"/>
          <p:cNvSpPr txBox="1">
            <a:spLocks noGrp="1"/>
          </p:cNvSpPr>
          <p:nvPr>
            <p:ph type="title"/>
          </p:nvPr>
        </p:nvSpPr>
        <p:spPr>
          <a:xfrm>
            <a:off x="997067" y="2959100"/>
            <a:ext cx="10197900" cy="1350900"/>
          </a:xfrm>
          <a:prstGeom prst="rect">
            <a:avLst/>
          </a:prstGeom>
          <a:noFill/>
          <a:ln>
            <a:noFill/>
          </a:ln>
        </p:spPr>
        <p:txBody>
          <a:bodyPr spcFirstLastPara="1" wrap="square" lIns="91425" tIns="91425" rIns="91425" bIns="91425" anchor="t" anchorCtr="0">
            <a:noAutofit/>
          </a:bodyPr>
          <a:lstStyle>
            <a:lvl1pPr marR="0" lvl="0" algn="ctr" rtl="0">
              <a:lnSpc>
                <a:spcPct val="80000"/>
              </a:lnSpc>
              <a:spcBef>
                <a:spcPts val="0"/>
              </a:spcBef>
              <a:spcAft>
                <a:spcPts val="0"/>
              </a:spcAft>
              <a:buSzPts val="6100"/>
              <a:buNone/>
              <a:defRPr sz="6100">
                <a:latin typeface="Times New Roman"/>
                <a:ea typeface="Times New Roman"/>
                <a:cs typeface="Times New Roman"/>
                <a:sym typeface="Times New Roman"/>
              </a:defRPr>
            </a:lvl1pPr>
            <a:lvl2pPr lvl="1" algn="l" rtl="0">
              <a:lnSpc>
                <a:spcPct val="90000"/>
              </a:lnSpc>
              <a:spcBef>
                <a:spcPts val="0"/>
              </a:spcBef>
              <a:spcAft>
                <a:spcPts val="0"/>
              </a:spcAft>
              <a:buSzPts val="6100"/>
              <a:buNone/>
              <a:defRPr sz="6100">
                <a:latin typeface="Times New Roman"/>
                <a:ea typeface="Times New Roman"/>
                <a:cs typeface="Times New Roman"/>
                <a:sym typeface="Times New Roman"/>
              </a:defRPr>
            </a:lvl2pPr>
            <a:lvl3pPr lvl="2" algn="l" rtl="0">
              <a:lnSpc>
                <a:spcPct val="90000"/>
              </a:lnSpc>
              <a:spcBef>
                <a:spcPts val="0"/>
              </a:spcBef>
              <a:spcAft>
                <a:spcPts val="0"/>
              </a:spcAft>
              <a:buSzPts val="6100"/>
              <a:buNone/>
              <a:defRPr sz="6100">
                <a:latin typeface="Times New Roman"/>
                <a:ea typeface="Times New Roman"/>
                <a:cs typeface="Times New Roman"/>
                <a:sym typeface="Times New Roman"/>
              </a:defRPr>
            </a:lvl3pPr>
            <a:lvl4pPr lvl="3" algn="l" rtl="0">
              <a:lnSpc>
                <a:spcPct val="90000"/>
              </a:lnSpc>
              <a:spcBef>
                <a:spcPts val="0"/>
              </a:spcBef>
              <a:spcAft>
                <a:spcPts val="0"/>
              </a:spcAft>
              <a:buSzPts val="6100"/>
              <a:buNone/>
              <a:defRPr sz="6100">
                <a:latin typeface="Times New Roman"/>
                <a:ea typeface="Times New Roman"/>
                <a:cs typeface="Times New Roman"/>
                <a:sym typeface="Times New Roman"/>
              </a:defRPr>
            </a:lvl4pPr>
            <a:lvl5pPr lvl="4" algn="l" rtl="0">
              <a:lnSpc>
                <a:spcPct val="90000"/>
              </a:lnSpc>
              <a:spcBef>
                <a:spcPts val="0"/>
              </a:spcBef>
              <a:spcAft>
                <a:spcPts val="0"/>
              </a:spcAft>
              <a:buSzPts val="6100"/>
              <a:buNone/>
              <a:defRPr sz="6100">
                <a:latin typeface="Times New Roman"/>
                <a:ea typeface="Times New Roman"/>
                <a:cs typeface="Times New Roman"/>
                <a:sym typeface="Times New Roman"/>
              </a:defRPr>
            </a:lvl5pPr>
            <a:lvl6pPr lvl="5" algn="l" rtl="0">
              <a:lnSpc>
                <a:spcPct val="90000"/>
              </a:lnSpc>
              <a:spcBef>
                <a:spcPts val="0"/>
              </a:spcBef>
              <a:spcAft>
                <a:spcPts val="0"/>
              </a:spcAft>
              <a:buSzPts val="6100"/>
              <a:buNone/>
              <a:defRPr sz="6100">
                <a:latin typeface="Times New Roman"/>
                <a:ea typeface="Times New Roman"/>
                <a:cs typeface="Times New Roman"/>
                <a:sym typeface="Times New Roman"/>
              </a:defRPr>
            </a:lvl6pPr>
            <a:lvl7pPr lvl="6" algn="l" rtl="0">
              <a:lnSpc>
                <a:spcPct val="90000"/>
              </a:lnSpc>
              <a:spcBef>
                <a:spcPts val="0"/>
              </a:spcBef>
              <a:spcAft>
                <a:spcPts val="0"/>
              </a:spcAft>
              <a:buSzPts val="6100"/>
              <a:buNone/>
              <a:defRPr sz="6100">
                <a:latin typeface="Times New Roman"/>
                <a:ea typeface="Times New Roman"/>
                <a:cs typeface="Times New Roman"/>
                <a:sym typeface="Times New Roman"/>
              </a:defRPr>
            </a:lvl7pPr>
            <a:lvl8pPr lvl="7" algn="l" rtl="0">
              <a:lnSpc>
                <a:spcPct val="90000"/>
              </a:lnSpc>
              <a:spcBef>
                <a:spcPts val="0"/>
              </a:spcBef>
              <a:spcAft>
                <a:spcPts val="0"/>
              </a:spcAft>
              <a:buSzPts val="6100"/>
              <a:buNone/>
              <a:defRPr sz="6100">
                <a:latin typeface="Times New Roman"/>
                <a:ea typeface="Times New Roman"/>
                <a:cs typeface="Times New Roman"/>
                <a:sym typeface="Times New Roman"/>
              </a:defRPr>
            </a:lvl8pPr>
            <a:lvl9pPr lvl="8" algn="l" rtl="0">
              <a:lnSpc>
                <a:spcPct val="90000"/>
              </a:lnSpc>
              <a:spcBef>
                <a:spcPts val="0"/>
              </a:spcBef>
              <a:spcAft>
                <a:spcPts val="0"/>
              </a:spcAft>
              <a:buSzPts val="6100"/>
              <a:buNone/>
              <a:defRPr sz="6100">
                <a:latin typeface="Times New Roman"/>
                <a:ea typeface="Times New Roman"/>
                <a:cs typeface="Times New Roman"/>
                <a:sym typeface="Times New Roman"/>
              </a:defRPr>
            </a:lvl9pPr>
          </a:lstStyle>
          <a:p>
            <a:endParaRPr/>
          </a:p>
        </p:txBody>
      </p:sp>
      <p:grpSp>
        <p:nvGrpSpPr>
          <p:cNvPr id="461" name="Google Shape;461;p65"/>
          <p:cNvGrpSpPr/>
          <p:nvPr/>
        </p:nvGrpSpPr>
        <p:grpSpPr>
          <a:xfrm>
            <a:off x="4008475" y="471315"/>
            <a:ext cx="3393310" cy="1130353"/>
            <a:chOff x="1882447" y="-3"/>
            <a:chExt cx="4405180" cy="1467801"/>
          </a:xfrm>
        </p:grpSpPr>
        <p:pic>
          <p:nvPicPr>
            <p:cNvPr id="462" name="Google Shape;462;p65"/>
            <p:cNvPicPr preferRelativeResize="0"/>
            <p:nvPr/>
          </p:nvPicPr>
          <p:blipFill rotWithShape="1">
            <a:blip r:embed="rId2">
              <a:alphaModFix/>
            </a:blip>
            <a:srcRect/>
            <a:stretch/>
          </p:blipFill>
          <p:spPr>
            <a:xfrm rot="-2208206">
              <a:off x="1964749" y="203427"/>
              <a:ext cx="866472" cy="563015"/>
            </a:xfrm>
            <a:prstGeom prst="rect">
              <a:avLst/>
            </a:prstGeom>
            <a:noFill/>
            <a:ln>
              <a:noFill/>
            </a:ln>
          </p:spPr>
        </p:pic>
        <p:pic>
          <p:nvPicPr>
            <p:cNvPr id="463" name="Google Shape;463;p65"/>
            <p:cNvPicPr preferRelativeResize="0"/>
            <p:nvPr/>
          </p:nvPicPr>
          <p:blipFill rotWithShape="1">
            <a:blip r:embed="rId3">
              <a:alphaModFix/>
            </a:blip>
            <a:srcRect t="31695" b="31695"/>
            <a:stretch/>
          </p:blipFill>
          <p:spPr>
            <a:xfrm>
              <a:off x="3002499" y="1219399"/>
              <a:ext cx="3285129" cy="248400"/>
            </a:xfrm>
            <a:prstGeom prst="rect">
              <a:avLst/>
            </a:prstGeom>
            <a:noFill/>
            <a:ln>
              <a:noFill/>
            </a:ln>
          </p:spPr>
        </p:pic>
      </p:grpSp>
      <p:sp>
        <p:nvSpPr>
          <p:cNvPr id="464" name="Google Shape;464;p65"/>
          <p:cNvSpPr/>
          <p:nvPr/>
        </p:nvSpPr>
        <p:spPr>
          <a:xfrm>
            <a:off x="4526267" y="817486"/>
            <a:ext cx="3136288" cy="519483"/>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3_Title Slide 1 2 2 1 1 1">
  <p:cSld name="3_Title Slide 1 2_1_1_1_1">
    <p:bg>
      <p:bgPr>
        <a:solidFill>
          <a:schemeClr val="lt2"/>
        </a:solidFill>
        <a:effectLst/>
      </p:bgPr>
    </p:bg>
    <p:spTree>
      <p:nvGrpSpPr>
        <p:cNvPr id="1" name="Shape 465"/>
        <p:cNvGrpSpPr/>
        <p:nvPr/>
      </p:nvGrpSpPr>
      <p:grpSpPr>
        <a:xfrm>
          <a:off x="0" y="0"/>
          <a:ext cx="0" cy="0"/>
          <a:chOff x="0" y="0"/>
          <a:chExt cx="0" cy="0"/>
        </a:xfrm>
      </p:grpSpPr>
      <p:sp>
        <p:nvSpPr>
          <p:cNvPr id="466" name="Google Shape;466;p66"/>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sp>
        <p:nvSpPr>
          <p:cNvPr id="467" name="Google Shape;467;p66"/>
          <p:cNvSpPr txBox="1">
            <a:spLocks noGrp="1"/>
          </p:cNvSpPr>
          <p:nvPr>
            <p:ph type="title"/>
          </p:nvPr>
        </p:nvSpPr>
        <p:spPr>
          <a:xfrm>
            <a:off x="997067" y="2959100"/>
            <a:ext cx="10197900" cy="1350900"/>
          </a:xfrm>
          <a:prstGeom prst="rect">
            <a:avLst/>
          </a:prstGeom>
          <a:noFill/>
          <a:ln>
            <a:noFill/>
          </a:ln>
        </p:spPr>
        <p:txBody>
          <a:bodyPr spcFirstLastPara="1" wrap="square" lIns="91425" tIns="91425" rIns="91425" bIns="91425" anchor="t" anchorCtr="0">
            <a:noAutofit/>
          </a:bodyPr>
          <a:lstStyle>
            <a:lvl1pPr marR="0" lvl="0" algn="ctr" rtl="0">
              <a:lnSpc>
                <a:spcPct val="80000"/>
              </a:lnSpc>
              <a:spcBef>
                <a:spcPts val="0"/>
              </a:spcBef>
              <a:spcAft>
                <a:spcPts val="0"/>
              </a:spcAft>
              <a:buSzPts val="6100"/>
              <a:buNone/>
              <a:defRPr sz="6100">
                <a:latin typeface="Times New Roman"/>
                <a:ea typeface="Times New Roman"/>
                <a:cs typeface="Times New Roman"/>
                <a:sym typeface="Times New Roman"/>
              </a:defRPr>
            </a:lvl1pPr>
            <a:lvl2pPr lvl="1" algn="l" rtl="0">
              <a:lnSpc>
                <a:spcPct val="90000"/>
              </a:lnSpc>
              <a:spcBef>
                <a:spcPts val="0"/>
              </a:spcBef>
              <a:spcAft>
                <a:spcPts val="0"/>
              </a:spcAft>
              <a:buSzPts val="6100"/>
              <a:buNone/>
              <a:defRPr sz="6100">
                <a:latin typeface="Times New Roman"/>
                <a:ea typeface="Times New Roman"/>
                <a:cs typeface="Times New Roman"/>
                <a:sym typeface="Times New Roman"/>
              </a:defRPr>
            </a:lvl2pPr>
            <a:lvl3pPr lvl="2" algn="l" rtl="0">
              <a:lnSpc>
                <a:spcPct val="90000"/>
              </a:lnSpc>
              <a:spcBef>
                <a:spcPts val="0"/>
              </a:spcBef>
              <a:spcAft>
                <a:spcPts val="0"/>
              </a:spcAft>
              <a:buSzPts val="6100"/>
              <a:buNone/>
              <a:defRPr sz="6100">
                <a:latin typeface="Times New Roman"/>
                <a:ea typeface="Times New Roman"/>
                <a:cs typeface="Times New Roman"/>
                <a:sym typeface="Times New Roman"/>
              </a:defRPr>
            </a:lvl3pPr>
            <a:lvl4pPr lvl="3" algn="l" rtl="0">
              <a:lnSpc>
                <a:spcPct val="90000"/>
              </a:lnSpc>
              <a:spcBef>
                <a:spcPts val="0"/>
              </a:spcBef>
              <a:spcAft>
                <a:spcPts val="0"/>
              </a:spcAft>
              <a:buSzPts val="6100"/>
              <a:buNone/>
              <a:defRPr sz="6100">
                <a:latin typeface="Times New Roman"/>
                <a:ea typeface="Times New Roman"/>
                <a:cs typeface="Times New Roman"/>
                <a:sym typeface="Times New Roman"/>
              </a:defRPr>
            </a:lvl4pPr>
            <a:lvl5pPr lvl="4" algn="l" rtl="0">
              <a:lnSpc>
                <a:spcPct val="90000"/>
              </a:lnSpc>
              <a:spcBef>
                <a:spcPts val="0"/>
              </a:spcBef>
              <a:spcAft>
                <a:spcPts val="0"/>
              </a:spcAft>
              <a:buSzPts val="6100"/>
              <a:buNone/>
              <a:defRPr sz="6100">
                <a:latin typeface="Times New Roman"/>
                <a:ea typeface="Times New Roman"/>
                <a:cs typeface="Times New Roman"/>
                <a:sym typeface="Times New Roman"/>
              </a:defRPr>
            </a:lvl5pPr>
            <a:lvl6pPr lvl="5" algn="l" rtl="0">
              <a:lnSpc>
                <a:spcPct val="90000"/>
              </a:lnSpc>
              <a:spcBef>
                <a:spcPts val="0"/>
              </a:spcBef>
              <a:spcAft>
                <a:spcPts val="0"/>
              </a:spcAft>
              <a:buSzPts val="6100"/>
              <a:buNone/>
              <a:defRPr sz="6100">
                <a:latin typeface="Times New Roman"/>
                <a:ea typeface="Times New Roman"/>
                <a:cs typeface="Times New Roman"/>
                <a:sym typeface="Times New Roman"/>
              </a:defRPr>
            </a:lvl6pPr>
            <a:lvl7pPr lvl="6" algn="l" rtl="0">
              <a:lnSpc>
                <a:spcPct val="90000"/>
              </a:lnSpc>
              <a:spcBef>
                <a:spcPts val="0"/>
              </a:spcBef>
              <a:spcAft>
                <a:spcPts val="0"/>
              </a:spcAft>
              <a:buSzPts val="6100"/>
              <a:buNone/>
              <a:defRPr sz="6100">
                <a:latin typeface="Times New Roman"/>
                <a:ea typeface="Times New Roman"/>
                <a:cs typeface="Times New Roman"/>
                <a:sym typeface="Times New Roman"/>
              </a:defRPr>
            </a:lvl7pPr>
            <a:lvl8pPr lvl="7" algn="l" rtl="0">
              <a:lnSpc>
                <a:spcPct val="90000"/>
              </a:lnSpc>
              <a:spcBef>
                <a:spcPts val="0"/>
              </a:spcBef>
              <a:spcAft>
                <a:spcPts val="0"/>
              </a:spcAft>
              <a:buSzPts val="6100"/>
              <a:buNone/>
              <a:defRPr sz="6100">
                <a:latin typeface="Times New Roman"/>
                <a:ea typeface="Times New Roman"/>
                <a:cs typeface="Times New Roman"/>
                <a:sym typeface="Times New Roman"/>
              </a:defRPr>
            </a:lvl8pPr>
            <a:lvl9pPr lvl="8" algn="l" rtl="0">
              <a:lnSpc>
                <a:spcPct val="90000"/>
              </a:lnSpc>
              <a:spcBef>
                <a:spcPts val="0"/>
              </a:spcBef>
              <a:spcAft>
                <a:spcPts val="0"/>
              </a:spcAft>
              <a:buSzPts val="6100"/>
              <a:buNone/>
              <a:defRPr sz="6100">
                <a:latin typeface="Times New Roman"/>
                <a:ea typeface="Times New Roman"/>
                <a:cs typeface="Times New Roman"/>
                <a:sym typeface="Times New Roman"/>
              </a:defRPr>
            </a:lvl9pPr>
          </a:lstStyle>
          <a:p>
            <a:endParaRPr/>
          </a:p>
        </p:txBody>
      </p:sp>
      <p:pic>
        <p:nvPicPr>
          <p:cNvPr id="468" name="Google Shape;468;p66"/>
          <p:cNvPicPr preferRelativeResize="0"/>
          <p:nvPr/>
        </p:nvPicPr>
        <p:blipFill rotWithShape="1">
          <a:blip r:embed="rId2">
            <a:alphaModFix/>
          </a:blip>
          <a:srcRect t="26617" b="24714"/>
          <a:stretch/>
        </p:blipFill>
        <p:spPr>
          <a:xfrm>
            <a:off x="2514600" y="133700"/>
            <a:ext cx="7175501" cy="196433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5_Title Slide">
  <p:cSld name="5_Title Slide">
    <p:bg>
      <p:bgPr>
        <a:solidFill>
          <a:srgbClr val="4D61F4"/>
        </a:solidFill>
        <a:effectLst/>
      </p:bgPr>
    </p:bg>
    <p:spTree>
      <p:nvGrpSpPr>
        <p:cNvPr id="1" name="Shape 469"/>
        <p:cNvGrpSpPr/>
        <p:nvPr/>
      </p:nvGrpSpPr>
      <p:grpSpPr>
        <a:xfrm>
          <a:off x="0" y="0"/>
          <a:ext cx="0" cy="0"/>
          <a:chOff x="0" y="0"/>
          <a:chExt cx="0" cy="0"/>
        </a:xfrm>
      </p:grpSpPr>
      <p:pic>
        <p:nvPicPr>
          <p:cNvPr id="470" name="Google Shape;470;p67"/>
          <p:cNvPicPr preferRelativeResize="0"/>
          <p:nvPr/>
        </p:nvPicPr>
        <p:blipFill rotWithShape="1">
          <a:blip r:embed="rId2">
            <a:alphaModFix/>
          </a:blip>
          <a:srcRect/>
          <a:stretch/>
        </p:blipFill>
        <p:spPr>
          <a:xfrm>
            <a:off x="4455881" y="4216683"/>
            <a:ext cx="3330518" cy="251832"/>
          </a:xfrm>
          <a:prstGeom prst="rect">
            <a:avLst/>
          </a:prstGeom>
          <a:noFill/>
          <a:ln>
            <a:noFill/>
          </a:ln>
        </p:spPr>
      </p:pic>
      <p:pic>
        <p:nvPicPr>
          <p:cNvPr id="471" name="Google Shape;471;p67"/>
          <p:cNvPicPr preferRelativeResize="0"/>
          <p:nvPr/>
        </p:nvPicPr>
        <p:blipFill rotWithShape="1">
          <a:blip r:embed="rId3">
            <a:alphaModFix/>
          </a:blip>
          <a:srcRect l="43152" t="23652" b="319"/>
          <a:stretch/>
        </p:blipFill>
        <p:spPr>
          <a:xfrm>
            <a:off x="-1" y="0"/>
            <a:ext cx="4625044" cy="4724398"/>
          </a:xfrm>
          <a:prstGeom prst="rect">
            <a:avLst/>
          </a:prstGeom>
          <a:noFill/>
          <a:ln>
            <a:noFill/>
          </a:ln>
        </p:spPr>
      </p:pic>
      <p:sp>
        <p:nvSpPr>
          <p:cNvPr id="472" name="Google Shape;472;p67"/>
          <p:cNvSpPr txBox="1">
            <a:spLocks noGrp="1"/>
          </p:cNvSpPr>
          <p:nvPr>
            <p:ph type="title"/>
          </p:nvPr>
        </p:nvSpPr>
        <p:spPr>
          <a:xfrm>
            <a:off x="2764651" y="2548351"/>
            <a:ext cx="6662700" cy="1761300"/>
          </a:xfrm>
          <a:prstGeom prst="rect">
            <a:avLst/>
          </a:prstGeom>
          <a:noFill/>
          <a:ln>
            <a:noFill/>
          </a:ln>
        </p:spPr>
        <p:txBody>
          <a:bodyPr spcFirstLastPara="1" wrap="square" lIns="91425" tIns="91425" rIns="91425" bIns="91425" anchor="ctr" anchorCtr="0">
            <a:noAutofit/>
          </a:bodyPr>
          <a:lstStyle>
            <a:lvl1pPr marR="0" lvl="0" algn="ctr" rtl="0">
              <a:lnSpc>
                <a:spcPct val="80000"/>
              </a:lnSpc>
              <a:spcBef>
                <a:spcPts val="0"/>
              </a:spcBef>
              <a:spcAft>
                <a:spcPts val="0"/>
              </a:spcAft>
              <a:buClr>
                <a:schemeClr val="lt2"/>
              </a:buClr>
              <a:buSzPts val="6000"/>
              <a:buNone/>
              <a:defRPr sz="6100">
                <a:solidFill>
                  <a:schemeClr val="lt2"/>
                </a:solidFill>
                <a:latin typeface="Times New Roman"/>
                <a:ea typeface="Times New Roman"/>
                <a:cs typeface="Times New Roman"/>
                <a:sym typeface="Times New Roman"/>
              </a:defRPr>
            </a:lvl1pPr>
            <a:lvl2pPr lvl="1" algn="l" rtl="0">
              <a:lnSpc>
                <a:spcPct val="90000"/>
              </a:lnSpc>
              <a:spcBef>
                <a:spcPts val="0"/>
              </a:spcBef>
              <a:spcAft>
                <a:spcPts val="0"/>
              </a:spcAft>
              <a:buSzPts val="1500"/>
              <a:buNone/>
              <a:defRPr sz="1500">
                <a:latin typeface="Times New Roman"/>
                <a:ea typeface="Times New Roman"/>
                <a:cs typeface="Times New Roman"/>
                <a:sym typeface="Times New Roman"/>
              </a:defRPr>
            </a:lvl2pPr>
            <a:lvl3pPr lvl="2" algn="l" rtl="0">
              <a:lnSpc>
                <a:spcPct val="90000"/>
              </a:lnSpc>
              <a:spcBef>
                <a:spcPts val="0"/>
              </a:spcBef>
              <a:spcAft>
                <a:spcPts val="0"/>
              </a:spcAft>
              <a:buSzPts val="1500"/>
              <a:buNone/>
              <a:defRPr sz="1500">
                <a:latin typeface="Times New Roman"/>
                <a:ea typeface="Times New Roman"/>
                <a:cs typeface="Times New Roman"/>
                <a:sym typeface="Times New Roman"/>
              </a:defRPr>
            </a:lvl3pPr>
            <a:lvl4pPr lvl="3" algn="l" rtl="0">
              <a:lnSpc>
                <a:spcPct val="90000"/>
              </a:lnSpc>
              <a:spcBef>
                <a:spcPts val="0"/>
              </a:spcBef>
              <a:spcAft>
                <a:spcPts val="0"/>
              </a:spcAft>
              <a:buSzPts val="1500"/>
              <a:buNone/>
              <a:defRPr sz="1500">
                <a:latin typeface="Times New Roman"/>
                <a:ea typeface="Times New Roman"/>
                <a:cs typeface="Times New Roman"/>
                <a:sym typeface="Times New Roman"/>
              </a:defRPr>
            </a:lvl4pPr>
            <a:lvl5pPr lvl="4" algn="l" rtl="0">
              <a:lnSpc>
                <a:spcPct val="90000"/>
              </a:lnSpc>
              <a:spcBef>
                <a:spcPts val="0"/>
              </a:spcBef>
              <a:spcAft>
                <a:spcPts val="0"/>
              </a:spcAft>
              <a:buSzPts val="1500"/>
              <a:buNone/>
              <a:defRPr sz="1500">
                <a:latin typeface="Times New Roman"/>
                <a:ea typeface="Times New Roman"/>
                <a:cs typeface="Times New Roman"/>
                <a:sym typeface="Times New Roman"/>
              </a:defRPr>
            </a:lvl5pPr>
            <a:lvl6pPr lvl="5" algn="l" rtl="0">
              <a:lnSpc>
                <a:spcPct val="90000"/>
              </a:lnSpc>
              <a:spcBef>
                <a:spcPts val="0"/>
              </a:spcBef>
              <a:spcAft>
                <a:spcPts val="0"/>
              </a:spcAft>
              <a:buSzPts val="1500"/>
              <a:buNone/>
              <a:defRPr sz="1500">
                <a:latin typeface="Times New Roman"/>
                <a:ea typeface="Times New Roman"/>
                <a:cs typeface="Times New Roman"/>
                <a:sym typeface="Times New Roman"/>
              </a:defRPr>
            </a:lvl6pPr>
            <a:lvl7pPr lvl="6" algn="l" rtl="0">
              <a:lnSpc>
                <a:spcPct val="90000"/>
              </a:lnSpc>
              <a:spcBef>
                <a:spcPts val="0"/>
              </a:spcBef>
              <a:spcAft>
                <a:spcPts val="0"/>
              </a:spcAft>
              <a:buSzPts val="1500"/>
              <a:buNone/>
              <a:defRPr sz="1500">
                <a:latin typeface="Times New Roman"/>
                <a:ea typeface="Times New Roman"/>
                <a:cs typeface="Times New Roman"/>
                <a:sym typeface="Times New Roman"/>
              </a:defRPr>
            </a:lvl7pPr>
            <a:lvl8pPr lvl="7" algn="l" rtl="0">
              <a:lnSpc>
                <a:spcPct val="90000"/>
              </a:lnSpc>
              <a:spcBef>
                <a:spcPts val="0"/>
              </a:spcBef>
              <a:spcAft>
                <a:spcPts val="0"/>
              </a:spcAft>
              <a:buSzPts val="1500"/>
              <a:buNone/>
              <a:defRPr sz="1500">
                <a:latin typeface="Times New Roman"/>
                <a:ea typeface="Times New Roman"/>
                <a:cs typeface="Times New Roman"/>
                <a:sym typeface="Times New Roman"/>
              </a:defRPr>
            </a:lvl8pPr>
            <a:lvl9pPr lvl="8" algn="l" rtl="0">
              <a:lnSpc>
                <a:spcPct val="90000"/>
              </a:lnSpc>
              <a:spcBef>
                <a:spcPts val="0"/>
              </a:spcBef>
              <a:spcAft>
                <a:spcPts val="0"/>
              </a:spcAft>
              <a:buSzPts val="1500"/>
              <a:buNone/>
              <a:defRPr sz="1500">
                <a:latin typeface="Times New Roman"/>
                <a:ea typeface="Times New Roman"/>
                <a:cs typeface="Times New Roman"/>
                <a:sym typeface="Times New Roman"/>
              </a:defRPr>
            </a:lvl9pPr>
          </a:lstStyle>
          <a:p>
            <a:endParaRPr/>
          </a:p>
        </p:txBody>
      </p:sp>
      <p:sp>
        <p:nvSpPr>
          <p:cNvPr id="473" name="Google Shape;473;p67"/>
          <p:cNvSpPr/>
          <p:nvPr/>
        </p:nvSpPr>
        <p:spPr>
          <a:xfrm>
            <a:off x="5334373" y="375060"/>
            <a:ext cx="1525246" cy="252679"/>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74" name="Google Shape;474;p67"/>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pic>
        <p:nvPicPr>
          <p:cNvPr id="475" name="Google Shape;475;p67"/>
          <p:cNvPicPr preferRelativeResize="0"/>
          <p:nvPr/>
        </p:nvPicPr>
        <p:blipFill>
          <a:blip r:embed="rId4">
            <a:alphaModFix/>
          </a:blip>
          <a:stretch>
            <a:fillRect/>
          </a:stretch>
        </p:blipFill>
        <p:spPr>
          <a:xfrm rot="7451293">
            <a:off x="8767873" y="1571163"/>
            <a:ext cx="1467696" cy="105824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5_Title Slide 1">
  <p:cSld name="6_Title Slide">
    <p:bg>
      <p:bgPr>
        <a:solidFill>
          <a:srgbClr val="4D61F4"/>
        </a:solidFill>
        <a:effectLst/>
      </p:bgPr>
    </p:bg>
    <p:spTree>
      <p:nvGrpSpPr>
        <p:cNvPr id="1" name="Shape 476"/>
        <p:cNvGrpSpPr/>
        <p:nvPr/>
      </p:nvGrpSpPr>
      <p:grpSpPr>
        <a:xfrm>
          <a:off x="0" y="0"/>
          <a:ext cx="0" cy="0"/>
          <a:chOff x="0" y="0"/>
          <a:chExt cx="0" cy="0"/>
        </a:xfrm>
      </p:grpSpPr>
      <p:sp>
        <p:nvSpPr>
          <p:cNvPr id="477" name="Google Shape;477;p68"/>
          <p:cNvSpPr/>
          <p:nvPr/>
        </p:nvSpPr>
        <p:spPr>
          <a:xfrm>
            <a:off x="5334373" y="375060"/>
            <a:ext cx="1525246" cy="252679"/>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478" name="Google Shape;478;p68"/>
          <p:cNvPicPr preferRelativeResize="0"/>
          <p:nvPr/>
        </p:nvPicPr>
        <p:blipFill rotWithShape="1">
          <a:blip r:embed="rId2">
            <a:alphaModFix/>
          </a:blip>
          <a:srcRect l="43152" t="23652" b="319"/>
          <a:stretch/>
        </p:blipFill>
        <p:spPr>
          <a:xfrm>
            <a:off x="-1" y="0"/>
            <a:ext cx="4625044" cy="4724398"/>
          </a:xfrm>
          <a:prstGeom prst="rect">
            <a:avLst/>
          </a:prstGeom>
          <a:noFill/>
          <a:ln>
            <a:noFill/>
          </a:ln>
        </p:spPr>
      </p:pic>
      <p:sp>
        <p:nvSpPr>
          <p:cNvPr id="479" name="Google Shape;479;p68"/>
          <p:cNvSpPr txBox="1">
            <a:spLocks noGrp="1"/>
          </p:cNvSpPr>
          <p:nvPr>
            <p:ph type="title"/>
          </p:nvPr>
        </p:nvSpPr>
        <p:spPr>
          <a:xfrm>
            <a:off x="2764651" y="2548351"/>
            <a:ext cx="6662700" cy="1761300"/>
          </a:xfrm>
          <a:prstGeom prst="rect">
            <a:avLst/>
          </a:prstGeom>
          <a:noFill/>
          <a:ln>
            <a:noFill/>
          </a:ln>
        </p:spPr>
        <p:txBody>
          <a:bodyPr spcFirstLastPara="1" wrap="square" lIns="91425" tIns="91425" rIns="91425" bIns="91425" anchor="ctr" anchorCtr="0">
            <a:noAutofit/>
          </a:bodyPr>
          <a:lstStyle>
            <a:lvl1pPr marR="0" lvl="0" algn="ctr" rtl="0">
              <a:lnSpc>
                <a:spcPct val="80000"/>
              </a:lnSpc>
              <a:spcBef>
                <a:spcPts val="0"/>
              </a:spcBef>
              <a:spcAft>
                <a:spcPts val="0"/>
              </a:spcAft>
              <a:buClr>
                <a:schemeClr val="lt2"/>
              </a:buClr>
              <a:buSzPts val="6000"/>
              <a:buNone/>
              <a:defRPr sz="6100">
                <a:solidFill>
                  <a:schemeClr val="lt2"/>
                </a:solidFill>
                <a:latin typeface="Times New Roman"/>
                <a:ea typeface="Times New Roman"/>
                <a:cs typeface="Times New Roman"/>
                <a:sym typeface="Times New Roman"/>
              </a:defRPr>
            </a:lvl1pPr>
            <a:lvl2pPr lvl="1" algn="l" rtl="0">
              <a:lnSpc>
                <a:spcPct val="90000"/>
              </a:lnSpc>
              <a:spcBef>
                <a:spcPts val="0"/>
              </a:spcBef>
              <a:spcAft>
                <a:spcPts val="0"/>
              </a:spcAft>
              <a:buSzPts val="1500"/>
              <a:buNone/>
              <a:defRPr sz="1500">
                <a:latin typeface="Times New Roman"/>
                <a:ea typeface="Times New Roman"/>
                <a:cs typeface="Times New Roman"/>
                <a:sym typeface="Times New Roman"/>
              </a:defRPr>
            </a:lvl2pPr>
            <a:lvl3pPr lvl="2" algn="l" rtl="0">
              <a:lnSpc>
                <a:spcPct val="90000"/>
              </a:lnSpc>
              <a:spcBef>
                <a:spcPts val="0"/>
              </a:spcBef>
              <a:spcAft>
                <a:spcPts val="0"/>
              </a:spcAft>
              <a:buSzPts val="1500"/>
              <a:buNone/>
              <a:defRPr sz="1500">
                <a:latin typeface="Times New Roman"/>
                <a:ea typeface="Times New Roman"/>
                <a:cs typeface="Times New Roman"/>
                <a:sym typeface="Times New Roman"/>
              </a:defRPr>
            </a:lvl3pPr>
            <a:lvl4pPr lvl="3" algn="l" rtl="0">
              <a:lnSpc>
                <a:spcPct val="90000"/>
              </a:lnSpc>
              <a:spcBef>
                <a:spcPts val="0"/>
              </a:spcBef>
              <a:spcAft>
                <a:spcPts val="0"/>
              </a:spcAft>
              <a:buSzPts val="1500"/>
              <a:buNone/>
              <a:defRPr sz="1500">
                <a:latin typeface="Times New Roman"/>
                <a:ea typeface="Times New Roman"/>
                <a:cs typeface="Times New Roman"/>
                <a:sym typeface="Times New Roman"/>
              </a:defRPr>
            </a:lvl4pPr>
            <a:lvl5pPr lvl="4" algn="l" rtl="0">
              <a:lnSpc>
                <a:spcPct val="90000"/>
              </a:lnSpc>
              <a:spcBef>
                <a:spcPts val="0"/>
              </a:spcBef>
              <a:spcAft>
                <a:spcPts val="0"/>
              </a:spcAft>
              <a:buSzPts val="1500"/>
              <a:buNone/>
              <a:defRPr sz="1500">
                <a:latin typeface="Times New Roman"/>
                <a:ea typeface="Times New Roman"/>
                <a:cs typeface="Times New Roman"/>
                <a:sym typeface="Times New Roman"/>
              </a:defRPr>
            </a:lvl5pPr>
            <a:lvl6pPr lvl="5" algn="l" rtl="0">
              <a:lnSpc>
                <a:spcPct val="90000"/>
              </a:lnSpc>
              <a:spcBef>
                <a:spcPts val="0"/>
              </a:spcBef>
              <a:spcAft>
                <a:spcPts val="0"/>
              </a:spcAft>
              <a:buSzPts val="1500"/>
              <a:buNone/>
              <a:defRPr sz="1500">
                <a:latin typeface="Times New Roman"/>
                <a:ea typeface="Times New Roman"/>
                <a:cs typeface="Times New Roman"/>
                <a:sym typeface="Times New Roman"/>
              </a:defRPr>
            </a:lvl6pPr>
            <a:lvl7pPr lvl="6" algn="l" rtl="0">
              <a:lnSpc>
                <a:spcPct val="90000"/>
              </a:lnSpc>
              <a:spcBef>
                <a:spcPts val="0"/>
              </a:spcBef>
              <a:spcAft>
                <a:spcPts val="0"/>
              </a:spcAft>
              <a:buSzPts val="1500"/>
              <a:buNone/>
              <a:defRPr sz="1500">
                <a:latin typeface="Times New Roman"/>
                <a:ea typeface="Times New Roman"/>
                <a:cs typeface="Times New Roman"/>
                <a:sym typeface="Times New Roman"/>
              </a:defRPr>
            </a:lvl7pPr>
            <a:lvl8pPr lvl="7" algn="l" rtl="0">
              <a:lnSpc>
                <a:spcPct val="90000"/>
              </a:lnSpc>
              <a:spcBef>
                <a:spcPts val="0"/>
              </a:spcBef>
              <a:spcAft>
                <a:spcPts val="0"/>
              </a:spcAft>
              <a:buSzPts val="1500"/>
              <a:buNone/>
              <a:defRPr sz="1500">
                <a:latin typeface="Times New Roman"/>
                <a:ea typeface="Times New Roman"/>
                <a:cs typeface="Times New Roman"/>
                <a:sym typeface="Times New Roman"/>
              </a:defRPr>
            </a:lvl8pPr>
            <a:lvl9pPr lvl="8" algn="l" rtl="0">
              <a:lnSpc>
                <a:spcPct val="90000"/>
              </a:lnSpc>
              <a:spcBef>
                <a:spcPts val="0"/>
              </a:spcBef>
              <a:spcAft>
                <a:spcPts val="0"/>
              </a:spcAft>
              <a:buSzPts val="1500"/>
              <a:buNone/>
              <a:defRPr sz="1500">
                <a:latin typeface="Times New Roman"/>
                <a:ea typeface="Times New Roman"/>
                <a:cs typeface="Times New Roman"/>
                <a:sym typeface="Times New Roman"/>
              </a:defRPr>
            </a:lvl9pPr>
          </a:lstStyle>
          <a:p>
            <a:endParaRPr/>
          </a:p>
        </p:txBody>
      </p:sp>
      <p:sp>
        <p:nvSpPr>
          <p:cNvPr id="480" name="Google Shape;480;p68"/>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5_Title Slide 2">
  <p:cSld name="6_Title Slide 2">
    <p:bg>
      <p:bgPr>
        <a:solidFill>
          <a:schemeClr val="accent4"/>
        </a:solidFill>
        <a:effectLst/>
      </p:bgPr>
    </p:bg>
    <p:spTree>
      <p:nvGrpSpPr>
        <p:cNvPr id="1" name="Shape 481"/>
        <p:cNvGrpSpPr/>
        <p:nvPr/>
      </p:nvGrpSpPr>
      <p:grpSpPr>
        <a:xfrm>
          <a:off x="0" y="0"/>
          <a:ext cx="0" cy="0"/>
          <a:chOff x="0" y="0"/>
          <a:chExt cx="0" cy="0"/>
        </a:xfrm>
      </p:grpSpPr>
      <p:sp>
        <p:nvSpPr>
          <p:cNvPr id="482" name="Google Shape;482;p69"/>
          <p:cNvSpPr txBox="1">
            <a:spLocks noGrp="1"/>
          </p:cNvSpPr>
          <p:nvPr>
            <p:ph type="title"/>
          </p:nvPr>
        </p:nvSpPr>
        <p:spPr>
          <a:xfrm>
            <a:off x="2764651" y="2548351"/>
            <a:ext cx="6662700" cy="1761300"/>
          </a:xfrm>
          <a:prstGeom prst="rect">
            <a:avLst/>
          </a:prstGeom>
          <a:noFill/>
          <a:ln>
            <a:noFill/>
          </a:ln>
        </p:spPr>
        <p:txBody>
          <a:bodyPr spcFirstLastPara="1" wrap="square" lIns="91425" tIns="91425" rIns="91425" bIns="91425" anchor="ctr" anchorCtr="0">
            <a:noAutofit/>
          </a:bodyPr>
          <a:lstStyle>
            <a:lvl1pPr marR="0" lvl="0" algn="ctr" rtl="0">
              <a:lnSpc>
                <a:spcPct val="80000"/>
              </a:lnSpc>
              <a:spcBef>
                <a:spcPts val="0"/>
              </a:spcBef>
              <a:spcAft>
                <a:spcPts val="0"/>
              </a:spcAft>
              <a:buClr>
                <a:schemeClr val="lt2"/>
              </a:buClr>
              <a:buSzPts val="6000"/>
              <a:buNone/>
              <a:defRPr sz="6100">
                <a:solidFill>
                  <a:schemeClr val="dk1"/>
                </a:solidFill>
                <a:latin typeface="Times New Roman"/>
                <a:ea typeface="Times New Roman"/>
                <a:cs typeface="Times New Roman"/>
                <a:sym typeface="Times New Roman"/>
              </a:defRPr>
            </a:lvl1pPr>
            <a:lvl2pPr lvl="1" algn="l" rtl="0">
              <a:lnSpc>
                <a:spcPct val="90000"/>
              </a:lnSpc>
              <a:spcBef>
                <a:spcPts val="0"/>
              </a:spcBef>
              <a:spcAft>
                <a:spcPts val="0"/>
              </a:spcAft>
              <a:buSzPts val="1500"/>
              <a:buNone/>
              <a:defRPr sz="1500">
                <a:latin typeface="Times New Roman"/>
                <a:ea typeface="Times New Roman"/>
                <a:cs typeface="Times New Roman"/>
                <a:sym typeface="Times New Roman"/>
              </a:defRPr>
            </a:lvl2pPr>
            <a:lvl3pPr lvl="2" algn="l" rtl="0">
              <a:lnSpc>
                <a:spcPct val="90000"/>
              </a:lnSpc>
              <a:spcBef>
                <a:spcPts val="0"/>
              </a:spcBef>
              <a:spcAft>
                <a:spcPts val="0"/>
              </a:spcAft>
              <a:buSzPts val="1500"/>
              <a:buNone/>
              <a:defRPr sz="1500">
                <a:latin typeface="Times New Roman"/>
                <a:ea typeface="Times New Roman"/>
                <a:cs typeface="Times New Roman"/>
                <a:sym typeface="Times New Roman"/>
              </a:defRPr>
            </a:lvl3pPr>
            <a:lvl4pPr lvl="3" algn="l" rtl="0">
              <a:lnSpc>
                <a:spcPct val="90000"/>
              </a:lnSpc>
              <a:spcBef>
                <a:spcPts val="0"/>
              </a:spcBef>
              <a:spcAft>
                <a:spcPts val="0"/>
              </a:spcAft>
              <a:buSzPts val="1500"/>
              <a:buNone/>
              <a:defRPr sz="1500">
                <a:latin typeface="Times New Roman"/>
                <a:ea typeface="Times New Roman"/>
                <a:cs typeface="Times New Roman"/>
                <a:sym typeface="Times New Roman"/>
              </a:defRPr>
            </a:lvl4pPr>
            <a:lvl5pPr lvl="4" algn="l" rtl="0">
              <a:lnSpc>
                <a:spcPct val="90000"/>
              </a:lnSpc>
              <a:spcBef>
                <a:spcPts val="0"/>
              </a:spcBef>
              <a:spcAft>
                <a:spcPts val="0"/>
              </a:spcAft>
              <a:buSzPts val="1500"/>
              <a:buNone/>
              <a:defRPr sz="1500">
                <a:latin typeface="Times New Roman"/>
                <a:ea typeface="Times New Roman"/>
                <a:cs typeface="Times New Roman"/>
                <a:sym typeface="Times New Roman"/>
              </a:defRPr>
            </a:lvl5pPr>
            <a:lvl6pPr lvl="5" algn="l" rtl="0">
              <a:lnSpc>
                <a:spcPct val="90000"/>
              </a:lnSpc>
              <a:spcBef>
                <a:spcPts val="0"/>
              </a:spcBef>
              <a:spcAft>
                <a:spcPts val="0"/>
              </a:spcAft>
              <a:buSzPts val="1500"/>
              <a:buNone/>
              <a:defRPr sz="1500">
                <a:latin typeface="Times New Roman"/>
                <a:ea typeface="Times New Roman"/>
                <a:cs typeface="Times New Roman"/>
                <a:sym typeface="Times New Roman"/>
              </a:defRPr>
            </a:lvl6pPr>
            <a:lvl7pPr lvl="6" algn="l" rtl="0">
              <a:lnSpc>
                <a:spcPct val="90000"/>
              </a:lnSpc>
              <a:spcBef>
                <a:spcPts val="0"/>
              </a:spcBef>
              <a:spcAft>
                <a:spcPts val="0"/>
              </a:spcAft>
              <a:buSzPts val="1500"/>
              <a:buNone/>
              <a:defRPr sz="1500">
                <a:latin typeface="Times New Roman"/>
                <a:ea typeface="Times New Roman"/>
                <a:cs typeface="Times New Roman"/>
                <a:sym typeface="Times New Roman"/>
              </a:defRPr>
            </a:lvl7pPr>
            <a:lvl8pPr lvl="7" algn="l" rtl="0">
              <a:lnSpc>
                <a:spcPct val="90000"/>
              </a:lnSpc>
              <a:spcBef>
                <a:spcPts val="0"/>
              </a:spcBef>
              <a:spcAft>
                <a:spcPts val="0"/>
              </a:spcAft>
              <a:buSzPts val="1500"/>
              <a:buNone/>
              <a:defRPr sz="1500">
                <a:latin typeface="Times New Roman"/>
                <a:ea typeface="Times New Roman"/>
                <a:cs typeface="Times New Roman"/>
                <a:sym typeface="Times New Roman"/>
              </a:defRPr>
            </a:lvl8pPr>
            <a:lvl9pPr lvl="8" algn="l" rtl="0">
              <a:lnSpc>
                <a:spcPct val="90000"/>
              </a:lnSpc>
              <a:spcBef>
                <a:spcPts val="0"/>
              </a:spcBef>
              <a:spcAft>
                <a:spcPts val="0"/>
              </a:spcAft>
              <a:buSzPts val="1500"/>
              <a:buNone/>
              <a:defRPr sz="1500">
                <a:latin typeface="Times New Roman"/>
                <a:ea typeface="Times New Roman"/>
                <a:cs typeface="Times New Roman"/>
                <a:sym typeface="Times New Roman"/>
              </a:defRPr>
            </a:lvl9pPr>
          </a:lstStyle>
          <a:p>
            <a:endParaRPr/>
          </a:p>
        </p:txBody>
      </p:sp>
      <p:sp>
        <p:nvSpPr>
          <p:cNvPr id="483" name="Google Shape;483;p69"/>
          <p:cNvSpPr/>
          <p:nvPr/>
        </p:nvSpPr>
        <p:spPr>
          <a:xfrm>
            <a:off x="5334373" y="375060"/>
            <a:ext cx="1525246" cy="252679"/>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84" name="Google Shape;484;p69"/>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dk1"/>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pic>
        <p:nvPicPr>
          <p:cNvPr id="485" name="Google Shape;485;p69" descr="A picture containing text&#10;&#10;Description automatically generated"/>
          <p:cNvPicPr preferRelativeResize="0"/>
          <p:nvPr/>
        </p:nvPicPr>
        <p:blipFill rotWithShape="1">
          <a:blip r:embed="rId2">
            <a:alphaModFix/>
          </a:blip>
          <a:srcRect/>
          <a:stretch/>
        </p:blipFill>
        <p:spPr>
          <a:xfrm>
            <a:off x="5007736" y="706809"/>
            <a:ext cx="2095137" cy="431350"/>
          </a:xfrm>
          <a:prstGeom prst="rect">
            <a:avLst/>
          </a:prstGeom>
          <a:noFill/>
          <a:ln>
            <a:noFill/>
          </a:ln>
        </p:spPr>
      </p:pic>
      <p:pic>
        <p:nvPicPr>
          <p:cNvPr id="486" name="Google Shape;486;p69" descr="Shape&#10;&#10;Description automatically generated"/>
          <p:cNvPicPr preferRelativeResize="0"/>
          <p:nvPr/>
        </p:nvPicPr>
        <p:blipFill rotWithShape="1">
          <a:blip r:embed="rId3">
            <a:alphaModFix/>
          </a:blip>
          <a:srcRect b="30483"/>
          <a:stretch/>
        </p:blipFill>
        <p:spPr>
          <a:xfrm>
            <a:off x="5206144" y="5724704"/>
            <a:ext cx="1936349" cy="114749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5_Title Slide 1 1">
  <p:cSld name="5_Title Slide 1">
    <p:bg>
      <p:bgPr>
        <a:solidFill>
          <a:schemeClr val="dk1"/>
        </a:solidFill>
        <a:effectLst/>
      </p:bgPr>
    </p:bg>
    <p:spTree>
      <p:nvGrpSpPr>
        <p:cNvPr id="1" name="Shape 487"/>
        <p:cNvGrpSpPr/>
        <p:nvPr/>
      </p:nvGrpSpPr>
      <p:grpSpPr>
        <a:xfrm>
          <a:off x="0" y="0"/>
          <a:ext cx="0" cy="0"/>
          <a:chOff x="0" y="0"/>
          <a:chExt cx="0" cy="0"/>
        </a:xfrm>
      </p:grpSpPr>
      <p:pic>
        <p:nvPicPr>
          <p:cNvPr id="488" name="Google Shape;488;p70"/>
          <p:cNvPicPr preferRelativeResize="0"/>
          <p:nvPr/>
        </p:nvPicPr>
        <p:blipFill rotWithShape="1">
          <a:blip r:embed="rId2">
            <a:alphaModFix/>
          </a:blip>
          <a:srcRect l="43152" t="23652" b="319"/>
          <a:stretch/>
        </p:blipFill>
        <p:spPr>
          <a:xfrm>
            <a:off x="-1" y="0"/>
            <a:ext cx="4625044" cy="4724398"/>
          </a:xfrm>
          <a:prstGeom prst="rect">
            <a:avLst/>
          </a:prstGeom>
          <a:noFill/>
          <a:ln>
            <a:noFill/>
          </a:ln>
        </p:spPr>
      </p:pic>
      <p:sp>
        <p:nvSpPr>
          <p:cNvPr id="489" name="Google Shape;489;p70"/>
          <p:cNvSpPr/>
          <p:nvPr/>
        </p:nvSpPr>
        <p:spPr>
          <a:xfrm>
            <a:off x="5334373" y="375060"/>
            <a:ext cx="1525246" cy="252679"/>
          </a:xfrm>
          <a:custGeom>
            <a:avLst/>
            <a:gdLst/>
            <a:ahLst/>
            <a:cxnLst/>
            <a:rect l="l" t="t" r="r" b="b"/>
            <a:pathLst>
              <a:path w="3813116" h="627774" extrusionOk="0">
                <a:moveTo>
                  <a:pt x="1018998" y="175354"/>
                </a:moveTo>
                <a:lnTo>
                  <a:pt x="1110234" y="175354"/>
                </a:lnTo>
                <a:lnTo>
                  <a:pt x="1110234" y="419113"/>
                </a:lnTo>
                <a:cubicBezTo>
                  <a:pt x="1110234" y="541821"/>
                  <a:pt x="1035114" y="624507"/>
                  <a:pt x="916570" y="624507"/>
                </a:cubicBezTo>
                <a:cubicBezTo>
                  <a:pt x="797175" y="624507"/>
                  <a:pt x="727069" y="543522"/>
                  <a:pt x="727069" y="419113"/>
                </a:cubicBezTo>
                <a:lnTo>
                  <a:pt x="727069" y="175354"/>
                </a:lnTo>
                <a:lnTo>
                  <a:pt x="819066" y="175354"/>
                </a:lnTo>
                <a:lnTo>
                  <a:pt x="819066" y="420815"/>
                </a:lnTo>
                <a:cubicBezTo>
                  <a:pt x="819066" y="493472"/>
                  <a:pt x="858954" y="537702"/>
                  <a:pt x="919927" y="537702"/>
                </a:cubicBezTo>
                <a:cubicBezTo>
                  <a:pt x="979200" y="537702"/>
                  <a:pt x="1019043" y="493472"/>
                  <a:pt x="1019043" y="420815"/>
                </a:cubicBezTo>
                <a:lnTo>
                  <a:pt x="1019043" y="175354"/>
                </a:lnTo>
                <a:close/>
                <a:moveTo>
                  <a:pt x="1201336" y="618284"/>
                </a:moveTo>
                <a:lnTo>
                  <a:pt x="1291363" y="618284"/>
                </a:lnTo>
                <a:lnTo>
                  <a:pt x="1291363" y="940"/>
                </a:lnTo>
                <a:lnTo>
                  <a:pt x="1201336" y="940"/>
                </a:lnTo>
                <a:lnTo>
                  <a:pt x="1201336" y="618284"/>
                </a:lnTo>
                <a:close/>
                <a:moveTo>
                  <a:pt x="1701613" y="618284"/>
                </a:moveTo>
                <a:lnTo>
                  <a:pt x="1791640" y="618284"/>
                </a:lnTo>
                <a:lnTo>
                  <a:pt x="1791640" y="175847"/>
                </a:lnTo>
                <a:lnTo>
                  <a:pt x="1701613" y="175847"/>
                </a:lnTo>
                <a:lnTo>
                  <a:pt x="1701613" y="618284"/>
                </a:lnTo>
                <a:close/>
                <a:moveTo>
                  <a:pt x="2183490" y="175847"/>
                </a:moveTo>
                <a:lnTo>
                  <a:pt x="2057425" y="500814"/>
                </a:lnTo>
                <a:lnTo>
                  <a:pt x="1930509" y="175847"/>
                </a:lnTo>
                <a:lnTo>
                  <a:pt x="1834483" y="175847"/>
                </a:lnTo>
                <a:lnTo>
                  <a:pt x="2011135" y="618284"/>
                </a:lnTo>
                <a:lnTo>
                  <a:pt x="2102864" y="618284"/>
                </a:lnTo>
                <a:lnTo>
                  <a:pt x="2279516" y="175847"/>
                </a:lnTo>
                <a:lnTo>
                  <a:pt x="2183490" y="175847"/>
                </a:lnTo>
                <a:close/>
                <a:moveTo>
                  <a:pt x="3225140" y="355946"/>
                </a:moveTo>
                <a:lnTo>
                  <a:pt x="3171956" y="343949"/>
                </a:lnTo>
                <a:cubicBezTo>
                  <a:pt x="3139366" y="336204"/>
                  <a:pt x="3123070" y="319058"/>
                  <a:pt x="3123070" y="295913"/>
                </a:cubicBezTo>
                <a:cubicBezTo>
                  <a:pt x="3123070" y="264173"/>
                  <a:pt x="3153065" y="244475"/>
                  <a:pt x="3193400" y="245326"/>
                </a:cubicBezTo>
                <a:cubicBezTo>
                  <a:pt x="3218246" y="245326"/>
                  <a:pt x="3243137" y="253026"/>
                  <a:pt x="3267132" y="265068"/>
                </a:cubicBezTo>
                <a:cubicBezTo>
                  <a:pt x="3297127" y="278812"/>
                  <a:pt x="3322017" y="298510"/>
                  <a:pt x="3332314" y="307956"/>
                </a:cubicBezTo>
                <a:lnTo>
                  <a:pt x="3332314" y="215287"/>
                </a:lnTo>
                <a:cubicBezTo>
                  <a:pt x="3316869" y="204140"/>
                  <a:pt x="3261134" y="166401"/>
                  <a:pt x="3189103" y="166401"/>
                </a:cubicBezTo>
                <a:cubicBezTo>
                  <a:pt x="3089629" y="166401"/>
                  <a:pt x="3029596" y="231582"/>
                  <a:pt x="3029596" y="303613"/>
                </a:cubicBezTo>
                <a:cubicBezTo>
                  <a:pt x="3029596" y="371346"/>
                  <a:pt x="3078482" y="404788"/>
                  <a:pt x="3142768" y="420233"/>
                </a:cubicBezTo>
                <a:lnTo>
                  <a:pt x="3194206" y="432230"/>
                </a:lnTo>
                <a:cubicBezTo>
                  <a:pt x="3239645" y="442527"/>
                  <a:pt x="3261939" y="458822"/>
                  <a:pt x="3261939" y="489667"/>
                </a:cubicBezTo>
                <a:cubicBezTo>
                  <a:pt x="3261939" y="520557"/>
                  <a:pt x="3235347" y="549700"/>
                  <a:pt x="3186506" y="549700"/>
                </a:cubicBezTo>
                <a:cubicBezTo>
                  <a:pt x="3155616" y="549700"/>
                  <a:pt x="3124772" y="539404"/>
                  <a:pt x="3099881" y="525705"/>
                </a:cubicBezTo>
                <a:cubicBezTo>
                  <a:pt x="3069887" y="510260"/>
                  <a:pt x="3047592" y="491413"/>
                  <a:pt x="3041594" y="485414"/>
                </a:cubicBezTo>
                <a:lnTo>
                  <a:pt x="3039892" y="579739"/>
                </a:lnTo>
                <a:cubicBezTo>
                  <a:pt x="3045891" y="585738"/>
                  <a:pt x="3097329" y="627775"/>
                  <a:pt x="3189103" y="627775"/>
                </a:cubicBezTo>
                <a:cubicBezTo>
                  <a:pt x="3291128" y="627775"/>
                  <a:pt x="3354608" y="557445"/>
                  <a:pt x="3354608" y="485459"/>
                </a:cubicBezTo>
                <a:cubicBezTo>
                  <a:pt x="3354608" y="422784"/>
                  <a:pt x="3310870" y="374794"/>
                  <a:pt x="3225140" y="355946"/>
                </a:cubicBezTo>
                <a:moveTo>
                  <a:pt x="2610527" y="362796"/>
                </a:moveTo>
                <a:cubicBezTo>
                  <a:pt x="2600231" y="299360"/>
                  <a:pt x="2559940" y="253026"/>
                  <a:pt x="2493057" y="253026"/>
                </a:cubicBezTo>
                <a:cubicBezTo>
                  <a:pt x="2425324" y="253026"/>
                  <a:pt x="2382437" y="299316"/>
                  <a:pt x="2371290" y="362796"/>
                </a:cubicBezTo>
                <a:lnTo>
                  <a:pt x="2610527" y="362796"/>
                </a:lnTo>
                <a:close/>
                <a:moveTo>
                  <a:pt x="2493057" y="170698"/>
                </a:moveTo>
                <a:cubicBezTo>
                  <a:pt x="2611378" y="170698"/>
                  <a:pt x="2698854" y="271873"/>
                  <a:pt x="2698854" y="397088"/>
                </a:cubicBezTo>
                <a:cubicBezTo>
                  <a:pt x="2698854" y="408235"/>
                  <a:pt x="2698003" y="420233"/>
                  <a:pt x="2697152" y="431380"/>
                </a:cubicBezTo>
                <a:lnTo>
                  <a:pt x="2372185" y="431380"/>
                </a:lnTo>
                <a:cubicBezTo>
                  <a:pt x="2385884" y="494815"/>
                  <a:pt x="2439068" y="540254"/>
                  <a:pt x="2520545" y="540254"/>
                </a:cubicBezTo>
                <a:cubicBezTo>
                  <a:pt x="2610572" y="540254"/>
                  <a:pt x="2673157" y="484519"/>
                  <a:pt x="2673157" y="484519"/>
                </a:cubicBezTo>
                <a:lnTo>
                  <a:pt x="2673157" y="574546"/>
                </a:lnTo>
                <a:cubicBezTo>
                  <a:pt x="2673157" y="574546"/>
                  <a:pt x="2616571" y="623432"/>
                  <a:pt x="2513650" y="623432"/>
                </a:cubicBezTo>
                <a:cubicBezTo>
                  <a:pt x="2379035" y="623432"/>
                  <a:pt x="2279561" y="522258"/>
                  <a:pt x="2279561" y="397043"/>
                </a:cubicBezTo>
                <a:cubicBezTo>
                  <a:pt x="2279561" y="271873"/>
                  <a:pt x="2371290" y="170698"/>
                  <a:pt x="2493057" y="170698"/>
                </a:cubicBezTo>
                <a:moveTo>
                  <a:pt x="1714327" y="0"/>
                </a:moveTo>
                <a:lnTo>
                  <a:pt x="1682005" y="55959"/>
                </a:lnTo>
                <a:lnTo>
                  <a:pt x="1714327" y="111919"/>
                </a:lnTo>
                <a:lnTo>
                  <a:pt x="1778971" y="111919"/>
                </a:lnTo>
                <a:lnTo>
                  <a:pt x="1811293" y="55959"/>
                </a:lnTo>
                <a:lnTo>
                  <a:pt x="1778926" y="0"/>
                </a:lnTo>
                <a:lnTo>
                  <a:pt x="1714327" y="0"/>
                </a:lnTo>
                <a:close/>
                <a:moveTo>
                  <a:pt x="561384" y="175847"/>
                </a:moveTo>
                <a:lnTo>
                  <a:pt x="547327" y="175847"/>
                </a:lnTo>
                <a:lnTo>
                  <a:pt x="547327" y="175936"/>
                </a:lnTo>
                <a:lnTo>
                  <a:pt x="547148" y="175847"/>
                </a:lnTo>
                <a:lnTo>
                  <a:pt x="369556" y="468402"/>
                </a:lnTo>
                <a:cubicBezTo>
                  <a:pt x="369421" y="419785"/>
                  <a:pt x="368705" y="175847"/>
                  <a:pt x="368705" y="175847"/>
                </a:cubicBezTo>
                <a:lnTo>
                  <a:pt x="280871" y="175847"/>
                </a:lnTo>
                <a:lnTo>
                  <a:pt x="266814" y="175847"/>
                </a:lnTo>
                <a:lnTo>
                  <a:pt x="266814" y="175936"/>
                </a:lnTo>
                <a:lnTo>
                  <a:pt x="266680" y="175847"/>
                </a:lnTo>
                <a:lnTo>
                  <a:pt x="89759" y="467328"/>
                </a:lnTo>
                <a:lnTo>
                  <a:pt x="89222" y="450227"/>
                </a:lnTo>
                <a:lnTo>
                  <a:pt x="90072" y="175847"/>
                </a:lnTo>
                <a:lnTo>
                  <a:pt x="0" y="175847"/>
                </a:lnTo>
                <a:lnTo>
                  <a:pt x="0" y="618284"/>
                </a:lnTo>
                <a:lnTo>
                  <a:pt x="90027" y="618284"/>
                </a:lnTo>
                <a:cubicBezTo>
                  <a:pt x="95579" y="608838"/>
                  <a:pt x="109367" y="585738"/>
                  <a:pt x="127095" y="556102"/>
                </a:cubicBezTo>
                <a:lnTo>
                  <a:pt x="280379" y="303568"/>
                </a:lnTo>
                <a:lnTo>
                  <a:pt x="280379" y="618284"/>
                </a:lnTo>
                <a:lnTo>
                  <a:pt x="369556" y="618284"/>
                </a:lnTo>
                <a:cubicBezTo>
                  <a:pt x="369556" y="618239"/>
                  <a:pt x="369600" y="618194"/>
                  <a:pt x="369645" y="618150"/>
                </a:cubicBezTo>
                <a:lnTo>
                  <a:pt x="369824" y="618284"/>
                </a:lnTo>
                <a:lnTo>
                  <a:pt x="559907" y="305135"/>
                </a:lnTo>
                <a:lnTo>
                  <a:pt x="559907" y="618284"/>
                </a:lnTo>
                <a:lnTo>
                  <a:pt x="649084" y="618284"/>
                </a:lnTo>
                <a:lnTo>
                  <a:pt x="649084" y="175847"/>
                </a:lnTo>
                <a:lnTo>
                  <a:pt x="561384" y="175847"/>
                </a:lnTo>
                <a:close/>
                <a:moveTo>
                  <a:pt x="3496073" y="346053"/>
                </a:moveTo>
                <a:cubicBezTo>
                  <a:pt x="3543795" y="360737"/>
                  <a:pt x="3588070" y="368213"/>
                  <a:pt x="3628048" y="368213"/>
                </a:cubicBezTo>
                <a:cubicBezTo>
                  <a:pt x="3655759" y="368213"/>
                  <a:pt x="3680247" y="362259"/>
                  <a:pt x="3700885" y="350485"/>
                </a:cubicBezTo>
                <a:cubicBezTo>
                  <a:pt x="3722149" y="338353"/>
                  <a:pt x="3724880" y="324385"/>
                  <a:pt x="3724880" y="313596"/>
                </a:cubicBezTo>
                <a:cubicBezTo>
                  <a:pt x="3724880" y="294794"/>
                  <a:pt x="3717583" y="280647"/>
                  <a:pt x="3701914" y="269053"/>
                </a:cubicBezTo>
                <a:cubicBezTo>
                  <a:pt x="3684276" y="256025"/>
                  <a:pt x="3660191" y="249400"/>
                  <a:pt x="3630465" y="249400"/>
                </a:cubicBezTo>
                <a:cubicBezTo>
                  <a:pt x="3610544" y="249400"/>
                  <a:pt x="3590533" y="254056"/>
                  <a:pt x="3571014" y="263233"/>
                </a:cubicBezTo>
                <a:cubicBezTo>
                  <a:pt x="3551495" y="272455"/>
                  <a:pt x="3534126" y="286199"/>
                  <a:pt x="3519442" y="304061"/>
                </a:cubicBezTo>
                <a:cubicBezTo>
                  <a:pt x="3509369" y="316282"/>
                  <a:pt x="3501580" y="330339"/>
                  <a:pt x="3496073" y="346053"/>
                </a:cubicBezTo>
                <a:moveTo>
                  <a:pt x="3813117" y="535061"/>
                </a:moveTo>
                <a:lnTo>
                  <a:pt x="3794852" y="551178"/>
                </a:lnTo>
                <a:cubicBezTo>
                  <a:pt x="3770722" y="572442"/>
                  <a:pt x="3745294" y="589230"/>
                  <a:pt x="3719195" y="601093"/>
                </a:cubicBezTo>
                <a:cubicBezTo>
                  <a:pt x="3692021" y="613449"/>
                  <a:pt x="3660818" y="619761"/>
                  <a:pt x="3626436" y="619761"/>
                </a:cubicBezTo>
                <a:cubicBezTo>
                  <a:pt x="3589727" y="619761"/>
                  <a:pt x="3554450" y="611658"/>
                  <a:pt x="3521546" y="595676"/>
                </a:cubicBezTo>
                <a:cubicBezTo>
                  <a:pt x="3487926" y="579336"/>
                  <a:pt x="3460349" y="554804"/>
                  <a:pt x="3439532" y="522840"/>
                </a:cubicBezTo>
                <a:cubicBezTo>
                  <a:pt x="3418536" y="490562"/>
                  <a:pt x="3407881" y="452062"/>
                  <a:pt x="3407881" y="408414"/>
                </a:cubicBezTo>
                <a:cubicBezTo>
                  <a:pt x="3407881" y="359707"/>
                  <a:pt x="3418939" y="316954"/>
                  <a:pt x="3440741" y="281409"/>
                </a:cubicBezTo>
                <a:cubicBezTo>
                  <a:pt x="3462453" y="246042"/>
                  <a:pt x="3490656" y="218824"/>
                  <a:pt x="3524545" y="200514"/>
                </a:cubicBezTo>
                <a:cubicBezTo>
                  <a:pt x="3558211" y="182338"/>
                  <a:pt x="3593846" y="173116"/>
                  <a:pt x="3630421" y="173116"/>
                </a:cubicBezTo>
                <a:cubicBezTo>
                  <a:pt x="3660907" y="173116"/>
                  <a:pt x="3689424" y="178801"/>
                  <a:pt x="3715165" y="189993"/>
                </a:cubicBezTo>
                <a:cubicBezTo>
                  <a:pt x="3741936" y="201678"/>
                  <a:pt x="3763290" y="218331"/>
                  <a:pt x="3778735" y="239506"/>
                </a:cubicBezTo>
                <a:cubicBezTo>
                  <a:pt x="3794717" y="261442"/>
                  <a:pt x="3802775" y="286378"/>
                  <a:pt x="3802775" y="313641"/>
                </a:cubicBezTo>
                <a:cubicBezTo>
                  <a:pt x="3802775" y="342427"/>
                  <a:pt x="3793464" y="367362"/>
                  <a:pt x="3775064" y="387866"/>
                </a:cubicBezTo>
                <a:cubicBezTo>
                  <a:pt x="3758187" y="406668"/>
                  <a:pt x="3736027" y="421083"/>
                  <a:pt x="3709256" y="430753"/>
                </a:cubicBezTo>
                <a:cubicBezTo>
                  <a:pt x="3683739" y="439975"/>
                  <a:pt x="3656386" y="444631"/>
                  <a:pt x="3628048" y="444631"/>
                </a:cubicBezTo>
                <a:cubicBezTo>
                  <a:pt x="3598591" y="444631"/>
                  <a:pt x="3569402" y="441318"/>
                  <a:pt x="3541378" y="434782"/>
                </a:cubicBezTo>
                <a:cubicBezTo>
                  <a:pt x="3524008" y="430753"/>
                  <a:pt x="3505564" y="425739"/>
                  <a:pt x="3486224" y="419785"/>
                </a:cubicBezTo>
                <a:cubicBezTo>
                  <a:pt x="3487747" y="441766"/>
                  <a:pt x="3493835" y="461240"/>
                  <a:pt x="3504713" y="478967"/>
                </a:cubicBezTo>
                <a:cubicBezTo>
                  <a:pt x="3517517" y="499919"/>
                  <a:pt x="3533857" y="515498"/>
                  <a:pt x="3554629" y="526645"/>
                </a:cubicBezTo>
                <a:cubicBezTo>
                  <a:pt x="3575715" y="537971"/>
                  <a:pt x="3597606" y="543477"/>
                  <a:pt x="3621646" y="543477"/>
                </a:cubicBezTo>
                <a:cubicBezTo>
                  <a:pt x="3648193" y="543477"/>
                  <a:pt x="3671159" y="539359"/>
                  <a:pt x="3689827" y="531256"/>
                </a:cubicBezTo>
                <a:cubicBezTo>
                  <a:pt x="3709211" y="522840"/>
                  <a:pt x="3728193" y="510394"/>
                  <a:pt x="3746189" y="494278"/>
                </a:cubicBezTo>
                <a:lnTo>
                  <a:pt x="3766738" y="475879"/>
                </a:lnTo>
                <a:lnTo>
                  <a:pt x="3813117" y="535061"/>
                </a:lnTo>
                <a:close/>
                <a:moveTo>
                  <a:pt x="1535928" y="49826"/>
                </a:moveTo>
                <a:lnTo>
                  <a:pt x="1446751" y="49826"/>
                </a:lnTo>
                <a:lnTo>
                  <a:pt x="1446751" y="174996"/>
                </a:lnTo>
                <a:lnTo>
                  <a:pt x="1333221" y="174996"/>
                </a:lnTo>
                <a:lnTo>
                  <a:pt x="1333221" y="253026"/>
                </a:lnTo>
                <a:lnTo>
                  <a:pt x="1446751" y="253026"/>
                </a:lnTo>
                <a:lnTo>
                  <a:pt x="1446751" y="617433"/>
                </a:lnTo>
                <a:lnTo>
                  <a:pt x="1535928" y="617433"/>
                </a:lnTo>
                <a:lnTo>
                  <a:pt x="1535928" y="253026"/>
                </a:lnTo>
                <a:lnTo>
                  <a:pt x="1649951" y="253026"/>
                </a:lnTo>
                <a:lnTo>
                  <a:pt x="1649951" y="174996"/>
                </a:lnTo>
                <a:lnTo>
                  <a:pt x="1535928" y="174996"/>
                </a:lnTo>
                <a:lnTo>
                  <a:pt x="1535928" y="49826"/>
                </a:lnTo>
                <a:close/>
                <a:moveTo>
                  <a:pt x="2754813" y="174996"/>
                </a:moveTo>
                <a:lnTo>
                  <a:pt x="2749530" y="174996"/>
                </a:lnTo>
                <a:lnTo>
                  <a:pt x="2749530" y="617433"/>
                </a:lnTo>
                <a:lnTo>
                  <a:pt x="2839558" y="617433"/>
                </a:lnTo>
                <a:lnTo>
                  <a:pt x="2839558" y="252444"/>
                </a:lnTo>
                <a:lnTo>
                  <a:pt x="2992842" y="252444"/>
                </a:lnTo>
                <a:lnTo>
                  <a:pt x="2992842" y="174414"/>
                </a:lnTo>
                <a:lnTo>
                  <a:pt x="2754813" y="174414"/>
                </a:lnTo>
                <a:lnTo>
                  <a:pt x="2754813" y="174996"/>
                </a:lnTo>
                <a:close/>
              </a:path>
            </a:pathLst>
          </a:custGeom>
          <a:solidFill>
            <a:schemeClr val="lt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90" name="Google Shape;490;p70"/>
          <p:cNvSpPr txBox="1">
            <a:spLocks noGrp="1"/>
          </p:cNvSpPr>
          <p:nvPr>
            <p:ph type="title"/>
          </p:nvPr>
        </p:nvSpPr>
        <p:spPr>
          <a:xfrm>
            <a:off x="2764600" y="2548351"/>
            <a:ext cx="6662700" cy="1761300"/>
          </a:xfrm>
          <a:prstGeom prst="rect">
            <a:avLst/>
          </a:prstGeom>
          <a:noFill/>
          <a:ln>
            <a:noFill/>
          </a:ln>
        </p:spPr>
        <p:txBody>
          <a:bodyPr spcFirstLastPara="1" wrap="square" lIns="91425" tIns="91425" rIns="91425" bIns="91425" anchor="ctr" anchorCtr="0">
            <a:noAutofit/>
          </a:bodyPr>
          <a:lstStyle>
            <a:lvl1pPr marR="0" lvl="0" algn="ctr" rtl="0">
              <a:lnSpc>
                <a:spcPct val="80000"/>
              </a:lnSpc>
              <a:spcBef>
                <a:spcPts val="0"/>
              </a:spcBef>
              <a:spcAft>
                <a:spcPts val="0"/>
              </a:spcAft>
              <a:buClr>
                <a:schemeClr val="lt2"/>
              </a:buClr>
              <a:buSzPts val="6000"/>
              <a:buNone/>
              <a:defRPr sz="6100">
                <a:solidFill>
                  <a:schemeClr val="lt2"/>
                </a:solidFill>
                <a:latin typeface="Times New Roman"/>
                <a:ea typeface="Times New Roman"/>
                <a:cs typeface="Times New Roman"/>
                <a:sym typeface="Times New Roman"/>
              </a:defRPr>
            </a:lvl1pPr>
            <a:lvl2pPr lvl="1" algn="l" rtl="0">
              <a:lnSpc>
                <a:spcPct val="90000"/>
              </a:lnSpc>
              <a:spcBef>
                <a:spcPts val="0"/>
              </a:spcBef>
              <a:spcAft>
                <a:spcPts val="0"/>
              </a:spcAft>
              <a:buSzPts val="1500"/>
              <a:buNone/>
              <a:defRPr sz="1500">
                <a:latin typeface="Times New Roman"/>
                <a:ea typeface="Times New Roman"/>
                <a:cs typeface="Times New Roman"/>
                <a:sym typeface="Times New Roman"/>
              </a:defRPr>
            </a:lvl2pPr>
            <a:lvl3pPr lvl="2" algn="l" rtl="0">
              <a:lnSpc>
                <a:spcPct val="90000"/>
              </a:lnSpc>
              <a:spcBef>
                <a:spcPts val="0"/>
              </a:spcBef>
              <a:spcAft>
                <a:spcPts val="0"/>
              </a:spcAft>
              <a:buSzPts val="1500"/>
              <a:buNone/>
              <a:defRPr sz="1500">
                <a:latin typeface="Times New Roman"/>
                <a:ea typeface="Times New Roman"/>
                <a:cs typeface="Times New Roman"/>
                <a:sym typeface="Times New Roman"/>
              </a:defRPr>
            </a:lvl3pPr>
            <a:lvl4pPr lvl="3" algn="l" rtl="0">
              <a:lnSpc>
                <a:spcPct val="90000"/>
              </a:lnSpc>
              <a:spcBef>
                <a:spcPts val="0"/>
              </a:spcBef>
              <a:spcAft>
                <a:spcPts val="0"/>
              </a:spcAft>
              <a:buSzPts val="1500"/>
              <a:buNone/>
              <a:defRPr sz="1500">
                <a:latin typeface="Times New Roman"/>
                <a:ea typeface="Times New Roman"/>
                <a:cs typeface="Times New Roman"/>
                <a:sym typeface="Times New Roman"/>
              </a:defRPr>
            </a:lvl4pPr>
            <a:lvl5pPr lvl="4" algn="l" rtl="0">
              <a:lnSpc>
                <a:spcPct val="90000"/>
              </a:lnSpc>
              <a:spcBef>
                <a:spcPts val="0"/>
              </a:spcBef>
              <a:spcAft>
                <a:spcPts val="0"/>
              </a:spcAft>
              <a:buSzPts val="1500"/>
              <a:buNone/>
              <a:defRPr sz="1500">
                <a:latin typeface="Times New Roman"/>
                <a:ea typeface="Times New Roman"/>
                <a:cs typeface="Times New Roman"/>
                <a:sym typeface="Times New Roman"/>
              </a:defRPr>
            </a:lvl5pPr>
            <a:lvl6pPr lvl="5" algn="l" rtl="0">
              <a:lnSpc>
                <a:spcPct val="90000"/>
              </a:lnSpc>
              <a:spcBef>
                <a:spcPts val="0"/>
              </a:spcBef>
              <a:spcAft>
                <a:spcPts val="0"/>
              </a:spcAft>
              <a:buSzPts val="1500"/>
              <a:buNone/>
              <a:defRPr sz="1500">
                <a:latin typeface="Times New Roman"/>
                <a:ea typeface="Times New Roman"/>
                <a:cs typeface="Times New Roman"/>
                <a:sym typeface="Times New Roman"/>
              </a:defRPr>
            </a:lvl6pPr>
            <a:lvl7pPr lvl="6" algn="l" rtl="0">
              <a:lnSpc>
                <a:spcPct val="90000"/>
              </a:lnSpc>
              <a:spcBef>
                <a:spcPts val="0"/>
              </a:spcBef>
              <a:spcAft>
                <a:spcPts val="0"/>
              </a:spcAft>
              <a:buSzPts val="1500"/>
              <a:buNone/>
              <a:defRPr sz="1500">
                <a:latin typeface="Times New Roman"/>
                <a:ea typeface="Times New Roman"/>
                <a:cs typeface="Times New Roman"/>
                <a:sym typeface="Times New Roman"/>
              </a:defRPr>
            </a:lvl7pPr>
            <a:lvl8pPr lvl="7" algn="l" rtl="0">
              <a:lnSpc>
                <a:spcPct val="90000"/>
              </a:lnSpc>
              <a:spcBef>
                <a:spcPts val="0"/>
              </a:spcBef>
              <a:spcAft>
                <a:spcPts val="0"/>
              </a:spcAft>
              <a:buSzPts val="1500"/>
              <a:buNone/>
              <a:defRPr sz="1500">
                <a:latin typeface="Times New Roman"/>
                <a:ea typeface="Times New Roman"/>
                <a:cs typeface="Times New Roman"/>
                <a:sym typeface="Times New Roman"/>
              </a:defRPr>
            </a:lvl8pPr>
            <a:lvl9pPr lvl="8" algn="l" rtl="0">
              <a:lnSpc>
                <a:spcPct val="90000"/>
              </a:lnSpc>
              <a:spcBef>
                <a:spcPts val="0"/>
              </a:spcBef>
              <a:spcAft>
                <a:spcPts val="0"/>
              </a:spcAft>
              <a:buSzPts val="1500"/>
              <a:buNone/>
              <a:defRPr sz="1500">
                <a:latin typeface="Times New Roman"/>
                <a:ea typeface="Times New Roman"/>
                <a:cs typeface="Times New Roman"/>
                <a:sym typeface="Times New Roman"/>
              </a:defRPr>
            </a:lvl9pPr>
          </a:lstStyle>
          <a:p>
            <a:endParaRPr/>
          </a:p>
        </p:txBody>
      </p:sp>
      <p:sp>
        <p:nvSpPr>
          <p:cNvPr id="491" name="Google Shape;491;p70"/>
          <p:cNvSpPr txBox="1">
            <a:spLocks noGrp="1"/>
          </p:cNvSpPr>
          <p:nvPr>
            <p:ph type="subTitle" idx="1"/>
          </p:nvPr>
        </p:nvSpPr>
        <p:spPr>
          <a:xfrm>
            <a:off x="311100" y="6192000"/>
            <a:ext cx="11570100" cy="3312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1600"/>
              <a:buNone/>
              <a:defRPr sz="900">
                <a:solidFill>
                  <a:schemeClr val="accent6"/>
                </a:solidFill>
              </a:defRPr>
            </a:lvl1pPr>
            <a:lvl2pPr lvl="1" algn="l" rtl="0">
              <a:lnSpc>
                <a:spcPct val="100000"/>
              </a:lnSpc>
              <a:spcBef>
                <a:spcPts val="1600"/>
              </a:spcBef>
              <a:spcAft>
                <a:spcPts val="0"/>
              </a:spcAft>
              <a:buSzPts val="1600"/>
              <a:buNone/>
              <a:defRPr/>
            </a:lvl2pPr>
            <a:lvl3pPr lvl="2" algn="l" rtl="0">
              <a:lnSpc>
                <a:spcPct val="100000"/>
              </a:lnSpc>
              <a:spcBef>
                <a:spcPts val="1600"/>
              </a:spcBef>
              <a:spcAft>
                <a:spcPts val="0"/>
              </a:spcAft>
              <a:buSzPts val="1600"/>
              <a:buNone/>
              <a:defRPr/>
            </a:lvl3pPr>
            <a:lvl4pPr lvl="3" algn="l" rtl="0">
              <a:lnSpc>
                <a:spcPct val="100000"/>
              </a:lnSpc>
              <a:spcBef>
                <a:spcPts val="1600"/>
              </a:spcBef>
              <a:spcAft>
                <a:spcPts val="0"/>
              </a:spcAft>
              <a:buSzPts val="1600"/>
              <a:buNone/>
              <a:defRPr/>
            </a:lvl4pPr>
            <a:lvl5pPr lvl="4" algn="l" rtl="0">
              <a:lnSpc>
                <a:spcPct val="100000"/>
              </a:lnSpc>
              <a:spcBef>
                <a:spcPts val="1600"/>
              </a:spcBef>
              <a:spcAft>
                <a:spcPts val="0"/>
              </a:spcAft>
              <a:buSzPts val="1600"/>
              <a:buNone/>
              <a:defRPr/>
            </a:lvl5pPr>
            <a:lvl6pPr lvl="5" algn="l" rtl="0">
              <a:lnSpc>
                <a:spcPct val="100000"/>
              </a:lnSpc>
              <a:spcBef>
                <a:spcPts val="1600"/>
              </a:spcBef>
              <a:spcAft>
                <a:spcPts val="0"/>
              </a:spcAft>
              <a:buSzPts val="1600"/>
              <a:buNone/>
              <a:defRPr/>
            </a:lvl6pPr>
            <a:lvl7pPr lvl="6" algn="l" rtl="0">
              <a:lnSpc>
                <a:spcPct val="100000"/>
              </a:lnSpc>
              <a:spcBef>
                <a:spcPts val="1600"/>
              </a:spcBef>
              <a:spcAft>
                <a:spcPts val="0"/>
              </a:spcAft>
              <a:buSzPts val="1600"/>
              <a:buNone/>
              <a:defRPr/>
            </a:lvl7pPr>
            <a:lvl8pPr lvl="7" algn="l" rtl="0">
              <a:lnSpc>
                <a:spcPct val="100000"/>
              </a:lnSpc>
              <a:spcBef>
                <a:spcPts val="1600"/>
              </a:spcBef>
              <a:spcAft>
                <a:spcPts val="0"/>
              </a:spcAft>
              <a:buSzPts val="1600"/>
              <a:buNone/>
              <a:defRPr/>
            </a:lvl8pPr>
            <a:lvl9pPr lvl="8" algn="l"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Welcome Message">
  <p:cSld name="CUSTOM_2">
    <p:bg>
      <p:bgPr>
        <a:solidFill>
          <a:schemeClr val="lt2"/>
        </a:solidFill>
        <a:effectLst/>
      </p:bgPr>
    </p:bg>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060400" y="2160000"/>
            <a:ext cx="3990900" cy="23676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8000"/>
              <a:buNone/>
              <a:defRPr sz="8000"/>
            </a:lvl1pPr>
            <a:lvl2pPr lvl="1">
              <a:spcBef>
                <a:spcPts val="0"/>
              </a:spcBef>
              <a:spcAft>
                <a:spcPts val="0"/>
              </a:spcAft>
              <a:buSzPts val="7200"/>
              <a:buNone/>
              <a:defRPr sz="7200">
                <a:latin typeface="Rubik"/>
                <a:ea typeface="Rubik"/>
                <a:cs typeface="Rubik"/>
                <a:sym typeface="Rubik"/>
              </a:defRPr>
            </a:lvl2pPr>
            <a:lvl3pPr lvl="2">
              <a:spcBef>
                <a:spcPts val="0"/>
              </a:spcBef>
              <a:spcAft>
                <a:spcPts val="0"/>
              </a:spcAft>
              <a:buSzPts val="7200"/>
              <a:buNone/>
              <a:defRPr sz="7200">
                <a:latin typeface="Rubik"/>
                <a:ea typeface="Rubik"/>
                <a:cs typeface="Rubik"/>
                <a:sym typeface="Rubik"/>
              </a:defRPr>
            </a:lvl3pPr>
            <a:lvl4pPr lvl="3">
              <a:spcBef>
                <a:spcPts val="0"/>
              </a:spcBef>
              <a:spcAft>
                <a:spcPts val="0"/>
              </a:spcAft>
              <a:buSzPts val="7200"/>
              <a:buNone/>
              <a:defRPr sz="7200">
                <a:latin typeface="Rubik"/>
                <a:ea typeface="Rubik"/>
                <a:cs typeface="Rubik"/>
                <a:sym typeface="Rubik"/>
              </a:defRPr>
            </a:lvl4pPr>
            <a:lvl5pPr lvl="4">
              <a:spcBef>
                <a:spcPts val="0"/>
              </a:spcBef>
              <a:spcAft>
                <a:spcPts val="0"/>
              </a:spcAft>
              <a:buSzPts val="7200"/>
              <a:buNone/>
              <a:defRPr sz="7200">
                <a:latin typeface="Rubik"/>
                <a:ea typeface="Rubik"/>
                <a:cs typeface="Rubik"/>
                <a:sym typeface="Rubik"/>
              </a:defRPr>
            </a:lvl5pPr>
            <a:lvl6pPr lvl="5">
              <a:spcBef>
                <a:spcPts val="0"/>
              </a:spcBef>
              <a:spcAft>
                <a:spcPts val="0"/>
              </a:spcAft>
              <a:buSzPts val="7200"/>
              <a:buNone/>
              <a:defRPr sz="7200">
                <a:latin typeface="Rubik"/>
                <a:ea typeface="Rubik"/>
                <a:cs typeface="Rubik"/>
                <a:sym typeface="Rubik"/>
              </a:defRPr>
            </a:lvl6pPr>
            <a:lvl7pPr lvl="6">
              <a:spcBef>
                <a:spcPts val="0"/>
              </a:spcBef>
              <a:spcAft>
                <a:spcPts val="0"/>
              </a:spcAft>
              <a:buSzPts val="7200"/>
              <a:buNone/>
              <a:defRPr sz="7200">
                <a:latin typeface="Rubik"/>
                <a:ea typeface="Rubik"/>
                <a:cs typeface="Rubik"/>
                <a:sym typeface="Rubik"/>
              </a:defRPr>
            </a:lvl7pPr>
            <a:lvl8pPr lvl="7">
              <a:spcBef>
                <a:spcPts val="0"/>
              </a:spcBef>
              <a:spcAft>
                <a:spcPts val="0"/>
              </a:spcAft>
              <a:buSzPts val="7200"/>
              <a:buNone/>
              <a:defRPr sz="7200">
                <a:latin typeface="Rubik"/>
                <a:ea typeface="Rubik"/>
                <a:cs typeface="Rubik"/>
                <a:sym typeface="Rubik"/>
              </a:defRPr>
            </a:lvl8pPr>
            <a:lvl9pPr lvl="8">
              <a:spcBef>
                <a:spcPts val="0"/>
              </a:spcBef>
              <a:spcAft>
                <a:spcPts val="0"/>
              </a:spcAft>
              <a:buSzPts val="7200"/>
              <a:buNone/>
              <a:defRPr sz="7200">
                <a:latin typeface="Rubik"/>
                <a:ea typeface="Rubik"/>
                <a:cs typeface="Rubik"/>
                <a:sym typeface="Rubik"/>
              </a:defRPr>
            </a:lvl9pPr>
          </a:lstStyle>
          <a:p>
            <a:endParaRPr/>
          </a:p>
        </p:txBody>
      </p:sp>
      <p:sp>
        <p:nvSpPr>
          <p:cNvPr id="56" name="Google Shape;56;p8"/>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57" name="Google Shape;57;p8"/>
          <p:cNvSpPr txBox="1">
            <a:spLocks noGrp="1"/>
          </p:cNvSpPr>
          <p:nvPr>
            <p:ph type="subTitle" idx="1"/>
          </p:nvPr>
        </p:nvSpPr>
        <p:spPr>
          <a:xfrm>
            <a:off x="5789600" y="2208000"/>
            <a:ext cx="5342100" cy="38724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58" name="Google Shape;58;p8"/>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Presentation Intro Page 1">
  <p:cSld name="TITLE_AND_BODY_1_7">
    <p:bg>
      <p:bgPr>
        <a:solidFill>
          <a:srgbClr val="16264D"/>
        </a:solidFill>
        <a:effectLst/>
      </p:bgPr>
    </p:bg>
    <p:spTree>
      <p:nvGrpSpPr>
        <p:cNvPr id="1" name="Shape 492"/>
        <p:cNvGrpSpPr/>
        <p:nvPr/>
      </p:nvGrpSpPr>
      <p:grpSpPr>
        <a:xfrm>
          <a:off x="0" y="0"/>
          <a:ext cx="0" cy="0"/>
          <a:chOff x="0" y="0"/>
          <a:chExt cx="0" cy="0"/>
        </a:xfrm>
      </p:grpSpPr>
      <p:sp>
        <p:nvSpPr>
          <p:cNvPr id="493" name="Google Shape;493;p71"/>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pic>
        <p:nvPicPr>
          <p:cNvPr id="494" name="Google Shape;494;p71"/>
          <p:cNvPicPr preferRelativeResize="0"/>
          <p:nvPr/>
        </p:nvPicPr>
        <p:blipFill rotWithShape="1">
          <a:blip r:embed="rId2">
            <a:alphaModFix/>
          </a:blip>
          <a:srcRect l="17765" t="75133" r="23604"/>
          <a:stretch/>
        </p:blipFill>
        <p:spPr>
          <a:xfrm>
            <a:off x="0" y="0"/>
            <a:ext cx="12192001" cy="1908666"/>
          </a:xfrm>
          <a:prstGeom prst="rect">
            <a:avLst/>
          </a:prstGeom>
          <a:noFill/>
          <a:ln>
            <a:noFill/>
          </a:ln>
        </p:spPr>
      </p:pic>
      <p:pic>
        <p:nvPicPr>
          <p:cNvPr id="495" name="Google Shape;495;p71"/>
          <p:cNvPicPr preferRelativeResize="0"/>
          <p:nvPr/>
        </p:nvPicPr>
        <p:blipFill rotWithShape="1">
          <a:blip r:embed="rId2">
            <a:alphaModFix/>
          </a:blip>
          <a:srcRect l="17765" t="75133" r="23604"/>
          <a:stretch/>
        </p:blipFill>
        <p:spPr>
          <a:xfrm rot="10800000">
            <a:off x="3" y="4949333"/>
            <a:ext cx="12192001" cy="1908666"/>
          </a:xfrm>
          <a:prstGeom prst="rect">
            <a:avLst/>
          </a:prstGeom>
          <a:noFill/>
          <a:ln>
            <a:noFill/>
          </a:ln>
        </p:spPr>
      </p:pic>
      <p:pic>
        <p:nvPicPr>
          <p:cNvPr id="496" name="Google Shape;496;p71" descr="WH_logo_horizontal_white[1].png"/>
          <p:cNvPicPr preferRelativeResize="0"/>
          <p:nvPr/>
        </p:nvPicPr>
        <p:blipFill rotWithShape="1">
          <a:blip r:embed="rId3">
            <a:alphaModFix/>
          </a:blip>
          <a:srcRect r="63098"/>
          <a:stretch/>
        </p:blipFill>
        <p:spPr>
          <a:xfrm>
            <a:off x="10017033" y="5548896"/>
            <a:ext cx="1454334" cy="978134"/>
          </a:xfrm>
          <a:prstGeom prst="rect">
            <a:avLst/>
          </a:prstGeom>
          <a:noFill/>
          <a:ln>
            <a:noFill/>
          </a:ln>
        </p:spPr>
      </p:pic>
      <p:sp>
        <p:nvSpPr>
          <p:cNvPr id="497" name="Google Shape;497;p71"/>
          <p:cNvSpPr txBox="1">
            <a:spLocks noGrp="1"/>
          </p:cNvSpPr>
          <p:nvPr>
            <p:ph type="title"/>
          </p:nvPr>
        </p:nvSpPr>
        <p:spPr>
          <a:xfrm>
            <a:off x="914400" y="2714533"/>
            <a:ext cx="8828700" cy="1113900"/>
          </a:xfrm>
          <a:prstGeom prst="rect">
            <a:avLst/>
          </a:prstGeom>
        </p:spPr>
        <p:txBody>
          <a:bodyPr spcFirstLastPara="1" wrap="square" lIns="0" tIns="0" rIns="0" bIns="0" anchor="t" anchorCtr="0">
            <a:noAutofit/>
          </a:bodyPr>
          <a:lstStyle>
            <a:lvl1pPr lvl="0" rtl="0">
              <a:spcBef>
                <a:spcPts val="0"/>
              </a:spcBef>
              <a:spcAft>
                <a:spcPts val="0"/>
              </a:spcAft>
              <a:buNone/>
              <a:defRPr sz="4800">
                <a:solidFill>
                  <a:srgbClr val="FFFFFF"/>
                </a:solidFill>
                <a:latin typeface="Roboto Black"/>
                <a:ea typeface="Roboto Black"/>
                <a:cs typeface="Roboto Black"/>
                <a:sym typeface="Roboto Black"/>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orient="horz" pos="1710">
          <p15:clr>
            <a:srgbClr val="F9AD4C"/>
          </p15:clr>
        </p15:guide>
        <p15:guide id="2" pos="576">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Slide 1">
  <p:cSld name="Main point">
    <p:spTree>
      <p:nvGrpSpPr>
        <p:cNvPr id="1" name="Shape 498"/>
        <p:cNvGrpSpPr/>
        <p:nvPr/>
      </p:nvGrpSpPr>
      <p:grpSpPr>
        <a:xfrm>
          <a:off x="0" y="0"/>
          <a:ext cx="0" cy="0"/>
          <a:chOff x="0" y="0"/>
          <a:chExt cx="0" cy="0"/>
        </a:xfrm>
      </p:grpSpPr>
      <p:sp>
        <p:nvSpPr>
          <p:cNvPr id="499" name="Google Shape;499;p72"/>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pic>
        <p:nvPicPr>
          <p:cNvPr id="500" name="Google Shape;500;p72"/>
          <p:cNvPicPr preferRelativeResize="0"/>
          <p:nvPr/>
        </p:nvPicPr>
        <p:blipFill rotWithShape="1">
          <a:blip r:embed="rId2">
            <a:alphaModFix/>
          </a:blip>
          <a:srcRect l="17765" t="75133" r="23604"/>
          <a:stretch/>
        </p:blipFill>
        <p:spPr>
          <a:xfrm>
            <a:off x="0" y="0"/>
            <a:ext cx="12192000" cy="190866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 Text Only">
  <p:cSld name="TITLE_AND_BODY_1">
    <p:bg>
      <p:bgPr>
        <a:solidFill>
          <a:schemeClr val="lt2"/>
        </a:solidFill>
        <a:effectLst/>
      </p:bgPr>
    </p:bg>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1" name="Google Shape;61;p9"/>
          <p:cNvSpPr txBox="1">
            <a:spLocks noGrp="1"/>
          </p:cNvSpPr>
          <p:nvPr>
            <p:ph type="body" idx="1"/>
          </p:nvPr>
        </p:nvSpPr>
        <p:spPr>
          <a:xfrm>
            <a:off x="1060400" y="1290700"/>
            <a:ext cx="6017700" cy="4801200"/>
          </a:xfrm>
          <a:prstGeom prst="rect">
            <a:avLst/>
          </a:prstGeom>
        </p:spPr>
        <p:txBody>
          <a:bodyPr spcFirstLastPara="1" wrap="square" lIns="0" tIns="0" rIns="0" bIns="0" anchor="t" anchorCtr="0">
            <a:noAutofit/>
          </a:bodyPr>
          <a:lstStyle>
            <a:lvl1pPr marL="457200" lvl="0" indent="-330200" rtl="0">
              <a:lnSpc>
                <a:spcPct val="125000"/>
              </a:lnSpc>
              <a:spcBef>
                <a:spcPts val="0"/>
              </a:spcBef>
              <a:spcAft>
                <a:spcPts val="0"/>
              </a:spcAft>
              <a:buSzPts val="1600"/>
              <a:buChar char="·"/>
              <a:defRPr/>
            </a:lvl1pPr>
            <a:lvl2pPr marL="914400" lvl="1" indent="-330200" rtl="0">
              <a:lnSpc>
                <a:spcPct val="125000"/>
              </a:lnSpc>
              <a:spcBef>
                <a:spcPts val="2400"/>
              </a:spcBef>
              <a:spcAft>
                <a:spcPts val="0"/>
              </a:spcAft>
              <a:buSzPts val="1600"/>
              <a:buChar char="–"/>
              <a:defRPr/>
            </a:lvl2pPr>
            <a:lvl3pPr marL="1371600" lvl="2" indent="-330200" rtl="0">
              <a:lnSpc>
                <a:spcPct val="125000"/>
              </a:lnSpc>
              <a:spcBef>
                <a:spcPts val="2400"/>
              </a:spcBef>
              <a:spcAft>
                <a:spcPts val="0"/>
              </a:spcAft>
              <a:buSzPts val="1600"/>
              <a:buChar char="–"/>
              <a:defRPr/>
            </a:lvl3pPr>
            <a:lvl4pPr marL="1828800" lvl="3" indent="-330200" rtl="0">
              <a:lnSpc>
                <a:spcPct val="125000"/>
              </a:lnSpc>
              <a:spcBef>
                <a:spcPts val="2400"/>
              </a:spcBef>
              <a:spcAft>
                <a:spcPts val="0"/>
              </a:spcAft>
              <a:buSzPts val="1600"/>
              <a:buChar char="–"/>
              <a:defRPr/>
            </a:lvl4pPr>
            <a:lvl5pPr marL="2286000" lvl="4" indent="-330200" rtl="0">
              <a:lnSpc>
                <a:spcPct val="125000"/>
              </a:lnSpc>
              <a:spcBef>
                <a:spcPts val="2400"/>
              </a:spcBef>
              <a:spcAft>
                <a:spcPts val="0"/>
              </a:spcAft>
              <a:buSzPts val="1600"/>
              <a:buChar char="–"/>
              <a:defRPr/>
            </a:lvl5pPr>
            <a:lvl6pPr marL="2743200" lvl="5" indent="-330200" rtl="0">
              <a:lnSpc>
                <a:spcPct val="125000"/>
              </a:lnSpc>
              <a:spcBef>
                <a:spcPts val="2400"/>
              </a:spcBef>
              <a:spcAft>
                <a:spcPts val="0"/>
              </a:spcAft>
              <a:buSzPts val="1600"/>
              <a:buChar char="–"/>
              <a:defRPr/>
            </a:lvl6pPr>
            <a:lvl7pPr marL="3200400" lvl="6" indent="-330200" rtl="0">
              <a:lnSpc>
                <a:spcPct val="125000"/>
              </a:lnSpc>
              <a:spcBef>
                <a:spcPts val="2400"/>
              </a:spcBef>
              <a:spcAft>
                <a:spcPts val="0"/>
              </a:spcAft>
              <a:buSzPts val="1600"/>
              <a:buChar char="–"/>
              <a:defRPr/>
            </a:lvl7pPr>
            <a:lvl8pPr marL="3657600" lvl="7" indent="-330200" rtl="0">
              <a:lnSpc>
                <a:spcPct val="125000"/>
              </a:lnSpc>
              <a:spcBef>
                <a:spcPts val="2400"/>
              </a:spcBef>
              <a:spcAft>
                <a:spcPts val="0"/>
              </a:spcAft>
              <a:buSzPts val="1600"/>
              <a:buChar char="–"/>
              <a:defRPr/>
            </a:lvl8pPr>
            <a:lvl9pPr marL="4114800" lvl="8" indent="-330200" rtl="0">
              <a:lnSpc>
                <a:spcPct val="125000"/>
              </a:lnSpc>
              <a:spcBef>
                <a:spcPts val="2400"/>
              </a:spcBef>
              <a:spcAft>
                <a:spcPts val="2400"/>
              </a:spcAft>
              <a:buSzPts val="1600"/>
              <a:buChar char="–"/>
              <a:defRPr/>
            </a:lvl9pPr>
          </a:lstStyle>
          <a:p>
            <a:endParaRPr/>
          </a:p>
        </p:txBody>
      </p:sp>
      <p:sp>
        <p:nvSpPr>
          <p:cNvPr id="62" name="Google Shape;62;p9"/>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63" name="Google Shape;63;p9"/>
          <p:cNvSpPr txBox="1">
            <a:spLocks noGrp="1"/>
          </p:cNvSpPr>
          <p:nvPr>
            <p:ph type="subTitle" idx="2"/>
          </p:nvPr>
        </p:nvSpPr>
        <p:spPr>
          <a:xfrm>
            <a:off x="10518800" y="1290700"/>
            <a:ext cx="1288500" cy="1647900"/>
          </a:xfrm>
          <a:prstGeom prst="rect">
            <a:avLst/>
          </a:prstGeom>
        </p:spPr>
        <p:txBody>
          <a:bodyPr spcFirstLastPara="1" wrap="square" lIns="0" tIns="0" rIns="0" bIns="0" anchor="t" anchorCtr="0">
            <a:noAutofit/>
          </a:bodyPr>
          <a:lstStyle>
            <a:lvl1pPr lvl="0">
              <a:lnSpc>
                <a:spcPct val="125000"/>
              </a:lnSpc>
              <a:spcBef>
                <a:spcPts val="0"/>
              </a:spcBef>
              <a:spcAft>
                <a:spcPts val="0"/>
              </a:spcAft>
              <a:buSzPts val="800"/>
              <a:buNone/>
              <a:defRPr sz="800"/>
            </a:lvl1pPr>
            <a:lvl2pPr lvl="1">
              <a:lnSpc>
                <a:spcPct val="125000"/>
              </a:lnSpc>
              <a:spcBef>
                <a:spcPts val="800"/>
              </a:spcBef>
              <a:spcAft>
                <a:spcPts val="0"/>
              </a:spcAft>
              <a:buSzPts val="1600"/>
              <a:buNone/>
              <a:defRPr/>
            </a:lvl2pPr>
            <a:lvl3pPr lvl="2">
              <a:lnSpc>
                <a:spcPct val="125000"/>
              </a:lnSpc>
              <a:spcBef>
                <a:spcPts val="800"/>
              </a:spcBef>
              <a:spcAft>
                <a:spcPts val="0"/>
              </a:spcAft>
              <a:buSzPts val="1600"/>
              <a:buNone/>
              <a:defRPr/>
            </a:lvl3pPr>
            <a:lvl4pPr lvl="3">
              <a:lnSpc>
                <a:spcPct val="125000"/>
              </a:lnSpc>
              <a:spcBef>
                <a:spcPts val="800"/>
              </a:spcBef>
              <a:spcAft>
                <a:spcPts val="0"/>
              </a:spcAft>
              <a:buSzPts val="1600"/>
              <a:buNone/>
              <a:defRPr/>
            </a:lvl4pPr>
            <a:lvl5pPr lvl="4">
              <a:lnSpc>
                <a:spcPct val="125000"/>
              </a:lnSpc>
              <a:spcBef>
                <a:spcPts val="800"/>
              </a:spcBef>
              <a:spcAft>
                <a:spcPts val="0"/>
              </a:spcAft>
              <a:buSzPts val="1600"/>
              <a:buNone/>
              <a:defRPr/>
            </a:lvl5pPr>
            <a:lvl6pPr lvl="5">
              <a:lnSpc>
                <a:spcPct val="125000"/>
              </a:lnSpc>
              <a:spcBef>
                <a:spcPts val="800"/>
              </a:spcBef>
              <a:spcAft>
                <a:spcPts val="0"/>
              </a:spcAft>
              <a:buSzPts val="1600"/>
              <a:buNone/>
              <a:defRPr/>
            </a:lvl6pPr>
            <a:lvl7pPr lvl="6">
              <a:lnSpc>
                <a:spcPct val="125000"/>
              </a:lnSpc>
              <a:spcBef>
                <a:spcPts val="800"/>
              </a:spcBef>
              <a:spcAft>
                <a:spcPts val="0"/>
              </a:spcAft>
              <a:buSzPts val="1600"/>
              <a:buNone/>
              <a:defRPr/>
            </a:lvl7pPr>
            <a:lvl8pPr lvl="7">
              <a:lnSpc>
                <a:spcPct val="125000"/>
              </a:lnSpc>
              <a:spcBef>
                <a:spcPts val="800"/>
              </a:spcBef>
              <a:spcAft>
                <a:spcPts val="0"/>
              </a:spcAft>
              <a:buSzPts val="1600"/>
              <a:buNone/>
              <a:defRPr/>
            </a:lvl8pPr>
            <a:lvl9pPr lvl="8">
              <a:lnSpc>
                <a:spcPct val="125000"/>
              </a:lnSpc>
              <a:spcBef>
                <a:spcPts val="800"/>
              </a:spcBef>
              <a:spcAft>
                <a:spcPts val="800"/>
              </a:spcAft>
              <a:buSzPts val="1600"/>
              <a:buNone/>
              <a:defRPr/>
            </a:lvl9pPr>
          </a:lstStyle>
          <a:p>
            <a:endParaRPr/>
          </a:p>
        </p:txBody>
      </p:sp>
      <p:sp>
        <p:nvSpPr>
          <p:cNvPr id="64" name="Google Shape;64;p9"/>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 Single Line Title Page">
  <p:cSld name="TITLE_AND_BODY_1_6">
    <p:bg>
      <p:bgPr>
        <a:solidFill>
          <a:schemeClr val="lt2"/>
        </a:solidFill>
        <a:effectLst/>
      </p:bgPr>
    </p:bg>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060400" y="1216233"/>
            <a:ext cx="10746900" cy="887100"/>
          </a:xfrm>
          <a:prstGeom prst="rect">
            <a:avLst/>
          </a:prstGeom>
        </p:spPr>
        <p:txBody>
          <a:bodyPr spcFirstLastPara="1" wrap="square" lIns="0" tIns="0" rIns="0" bIns="0" anchor="t" anchorCtr="0">
            <a:noAutofit/>
          </a:bodyPr>
          <a:lstStyle>
            <a:lvl1pPr lvl="0" rtl="0">
              <a:spcBef>
                <a:spcPts val="0"/>
              </a:spcBef>
              <a:spcAft>
                <a:spcPts val="0"/>
              </a:spcAft>
              <a:buSzPts val="5900"/>
              <a:buNone/>
              <a:defRPr sz="59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7" name="Google Shape;67;p10"/>
          <p:cNvSpPr txBox="1">
            <a:spLocks noGrp="1"/>
          </p:cNvSpPr>
          <p:nvPr>
            <p:ph type="body" idx="1"/>
          </p:nvPr>
        </p:nvSpPr>
        <p:spPr>
          <a:xfrm>
            <a:off x="1060400" y="2495333"/>
            <a:ext cx="9395700" cy="3596400"/>
          </a:xfrm>
          <a:prstGeom prst="rect">
            <a:avLst/>
          </a:prstGeom>
        </p:spPr>
        <p:txBody>
          <a:bodyPr spcFirstLastPara="1" wrap="square" lIns="0" tIns="0" rIns="0" bIns="0" anchor="t" anchorCtr="0">
            <a:noAutofit/>
          </a:bodyPr>
          <a:lstStyle>
            <a:lvl1pPr marL="457200" lvl="0" indent="-431800" rtl="0">
              <a:lnSpc>
                <a:spcPct val="100000"/>
              </a:lnSpc>
              <a:spcBef>
                <a:spcPts val="0"/>
              </a:spcBef>
              <a:spcAft>
                <a:spcPts val="0"/>
              </a:spcAft>
              <a:buSzPts val="3200"/>
              <a:buChar char="·"/>
              <a:defRPr sz="3200"/>
            </a:lvl1pPr>
            <a:lvl2pPr marL="914400" lvl="1" indent="-431800" rtl="0">
              <a:lnSpc>
                <a:spcPct val="100000"/>
              </a:lnSpc>
              <a:spcBef>
                <a:spcPts val="800"/>
              </a:spcBef>
              <a:spcAft>
                <a:spcPts val="0"/>
              </a:spcAft>
              <a:buSzPts val="3200"/>
              <a:buChar char="–"/>
              <a:defRPr sz="3200"/>
            </a:lvl2pPr>
            <a:lvl3pPr marL="1371600" lvl="2" indent="-431800" rtl="0">
              <a:lnSpc>
                <a:spcPct val="100000"/>
              </a:lnSpc>
              <a:spcBef>
                <a:spcPts val="800"/>
              </a:spcBef>
              <a:spcAft>
                <a:spcPts val="0"/>
              </a:spcAft>
              <a:buSzPts val="3200"/>
              <a:buChar char="–"/>
              <a:defRPr sz="3200"/>
            </a:lvl3pPr>
            <a:lvl4pPr marL="1828800" lvl="3" indent="-431800" rtl="0">
              <a:lnSpc>
                <a:spcPct val="100000"/>
              </a:lnSpc>
              <a:spcBef>
                <a:spcPts val="800"/>
              </a:spcBef>
              <a:spcAft>
                <a:spcPts val="0"/>
              </a:spcAft>
              <a:buSzPts val="3200"/>
              <a:buChar char="–"/>
              <a:defRPr sz="3200"/>
            </a:lvl4pPr>
            <a:lvl5pPr marL="2286000" lvl="4" indent="-431800" rtl="0">
              <a:lnSpc>
                <a:spcPct val="100000"/>
              </a:lnSpc>
              <a:spcBef>
                <a:spcPts val="800"/>
              </a:spcBef>
              <a:spcAft>
                <a:spcPts val="0"/>
              </a:spcAft>
              <a:buSzPts val="3200"/>
              <a:buChar char="–"/>
              <a:defRPr sz="3200"/>
            </a:lvl5pPr>
            <a:lvl6pPr marL="2743200" lvl="5" indent="-431800" rtl="0">
              <a:lnSpc>
                <a:spcPct val="100000"/>
              </a:lnSpc>
              <a:spcBef>
                <a:spcPts val="800"/>
              </a:spcBef>
              <a:spcAft>
                <a:spcPts val="0"/>
              </a:spcAft>
              <a:buSzPts val="3200"/>
              <a:buChar char="–"/>
              <a:defRPr sz="3200"/>
            </a:lvl6pPr>
            <a:lvl7pPr marL="3200400" lvl="6" indent="-431800" rtl="0">
              <a:lnSpc>
                <a:spcPct val="100000"/>
              </a:lnSpc>
              <a:spcBef>
                <a:spcPts val="800"/>
              </a:spcBef>
              <a:spcAft>
                <a:spcPts val="0"/>
              </a:spcAft>
              <a:buSzPts val="3200"/>
              <a:buChar char="–"/>
              <a:defRPr sz="3200"/>
            </a:lvl7pPr>
            <a:lvl8pPr marL="3657600" lvl="7" indent="-431800" rtl="0">
              <a:lnSpc>
                <a:spcPct val="100000"/>
              </a:lnSpc>
              <a:spcBef>
                <a:spcPts val="800"/>
              </a:spcBef>
              <a:spcAft>
                <a:spcPts val="0"/>
              </a:spcAft>
              <a:buSzPts val="3200"/>
              <a:buChar char="–"/>
              <a:defRPr sz="3200"/>
            </a:lvl8pPr>
            <a:lvl9pPr marL="4114800" lvl="8" indent="-431800" rtl="0">
              <a:lnSpc>
                <a:spcPct val="100000"/>
              </a:lnSpc>
              <a:spcBef>
                <a:spcPts val="800"/>
              </a:spcBef>
              <a:spcAft>
                <a:spcPts val="800"/>
              </a:spcAft>
              <a:buSzPts val="3200"/>
              <a:buChar char="–"/>
              <a:defRPr sz="3200"/>
            </a:lvl9pPr>
          </a:lstStyle>
          <a:p>
            <a:endParaRPr/>
          </a:p>
        </p:txBody>
      </p:sp>
      <p:sp>
        <p:nvSpPr>
          <p:cNvPr id="68" name="Google Shape;68;p10"/>
          <p:cNvSpPr txBox="1">
            <a:spLocks noGrp="1"/>
          </p:cNvSpPr>
          <p:nvPr>
            <p:ph type="sldNum" idx="12"/>
          </p:nvPr>
        </p:nvSpPr>
        <p:spPr>
          <a:xfrm>
            <a:off x="384800" y="6219900"/>
            <a:ext cx="317100" cy="2733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
        <p:nvSpPr>
          <p:cNvPr id="69" name="Google Shape;69;p10"/>
          <p:cNvSpPr/>
          <p:nvPr/>
        </p:nvSpPr>
        <p:spPr>
          <a:xfrm>
            <a:off x="372911" y="380469"/>
            <a:ext cx="317292" cy="273350"/>
          </a:xfrm>
          <a:custGeom>
            <a:avLst/>
            <a:gdLst/>
            <a:ahLst/>
            <a:cxnLst/>
            <a:rect l="l" t="t" r="r" b="b"/>
            <a:pathLst>
              <a:path w="222271" h="192500" extrusionOk="0">
                <a:moveTo>
                  <a:pt x="151807" y="134481"/>
                </a:moveTo>
                <a:lnTo>
                  <a:pt x="151807" y="80358"/>
                </a:lnTo>
                <a:lnTo>
                  <a:pt x="118948" y="134481"/>
                </a:lnTo>
                <a:lnTo>
                  <a:pt x="118903" y="134481"/>
                </a:lnTo>
                <a:cubicBezTo>
                  <a:pt x="118903" y="134481"/>
                  <a:pt x="118903" y="134481"/>
                  <a:pt x="118903" y="134481"/>
                </a:cubicBezTo>
                <a:lnTo>
                  <a:pt x="103503" y="134481"/>
                </a:lnTo>
                <a:lnTo>
                  <a:pt x="103503" y="80089"/>
                </a:lnTo>
                <a:lnTo>
                  <a:pt x="77000" y="123737"/>
                </a:lnTo>
                <a:cubicBezTo>
                  <a:pt x="73956" y="128841"/>
                  <a:pt x="71539" y="132825"/>
                  <a:pt x="70599" y="134481"/>
                </a:cubicBezTo>
                <a:lnTo>
                  <a:pt x="55064" y="134481"/>
                </a:lnTo>
                <a:lnTo>
                  <a:pt x="55064" y="58019"/>
                </a:lnTo>
                <a:lnTo>
                  <a:pt x="70599" y="58019"/>
                </a:lnTo>
                <a:lnTo>
                  <a:pt x="70464" y="105427"/>
                </a:lnTo>
                <a:lnTo>
                  <a:pt x="70554" y="108382"/>
                </a:lnTo>
                <a:lnTo>
                  <a:pt x="101130" y="58019"/>
                </a:lnTo>
                <a:lnTo>
                  <a:pt x="101175" y="58019"/>
                </a:lnTo>
                <a:lnTo>
                  <a:pt x="101175" y="58019"/>
                </a:lnTo>
                <a:lnTo>
                  <a:pt x="118768" y="58019"/>
                </a:lnTo>
                <a:cubicBezTo>
                  <a:pt x="118768" y="58019"/>
                  <a:pt x="118903" y="100190"/>
                  <a:pt x="118903" y="108561"/>
                </a:cubicBezTo>
                <a:lnTo>
                  <a:pt x="149569" y="58019"/>
                </a:lnTo>
                <a:lnTo>
                  <a:pt x="149613" y="58019"/>
                </a:lnTo>
                <a:lnTo>
                  <a:pt x="149613" y="58019"/>
                </a:lnTo>
                <a:lnTo>
                  <a:pt x="167207" y="58019"/>
                </a:lnTo>
                <a:lnTo>
                  <a:pt x="167207" y="134481"/>
                </a:lnTo>
                <a:lnTo>
                  <a:pt x="151807" y="134481"/>
                </a:lnTo>
                <a:close/>
                <a:moveTo>
                  <a:pt x="166715" y="0"/>
                </a:moveTo>
                <a:lnTo>
                  <a:pt x="55557" y="0"/>
                </a:lnTo>
                <a:lnTo>
                  <a:pt x="0" y="96250"/>
                </a:lnTo>
                <a:lnTo>
                  <a:pt x="55557" y="192500"/>
                </a:lnTo>
                <a:lnTo>
                  <a:pt x="166715" y="192500"/>
                </a:lnTo>
                <a:lnTo>
                  <a:pt x="222271" y="96250"/>
                </a:lnTo>
                <a:lnTo>
                  <a:pt x="166715" y="0"/>
                </a:lnTo>
                <a:close/>
              </a:path>
            </a:pathLst>
          </a:custGeom>
          <a:solidFill>
            <a:schemeClr val="dk1"/>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60400" y="326400"/>
            <a:ext cx="10746900" cy="8871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Clr>
                <a:schemeClr val="dk1"/>
              </a:buClr>
              <a:buSzPts val="3200"/>
              <a:buFont typeface="Times"/>
              <a:buNone/>
              <a:defRPr sz="3200">
                <a:solidFill>
                  <a:schemeClr val="dk1"/>
                </a:solidFill>
                <a:latin typeface="Times"/>
                <a:ea typeface="Times"/>
                <a:cs typeface="Times"/>
                <a:sym typeface="Times"/>
              </a:defRPr>
            </a:lvl1pPr>
            <a:lvl2pPr lvl="1">
              <a:lnSpc>
                <a:spcPct val="90000"/>
              </a:lnSpc>
              <a:spcBef>
                <a:spcPts val="0"/>
              </a:spcBef>
              <a:spcAft>
                <a:spcPts val="0"/>
              </a:spcAft>
              <a:buClr>
                <a:schemeClr val="dk1"/>
              </a:buClr>
              <a:buSzPts val="3700"/>
              <a:buNone/>
              <a:defRPr sz="3700">
                <a:solidFill>
                  <a:schemeClr val="dk1"/>
                </a:solidFill>
              </a:defRPr>
            </a:lvl2pPr>
            <a:lvl3pPr lvl="2">
              <a:lnSpc>
                <a:spcPct val="90000"/>
              </a:lnSpc>
              <a:spcBef>
                <a:spcPts val="0"/>
              </a:spcBef>
              <a:spcAft>
                <a:spcPts val="0"/>
              </a:spcAft>
              <a:buClr>
                <a:schemeClr val="dk1"/>
              </a:buClr>
              <a:buSzPts val="3700"/>
              <a:buNone/>
              <a:defRPr sz="3700">
                <a:solidFill>
                  <a:schemeClr val="dk1"/>
                </a:solidFill>
              </a:defRPr>
            </a:lvl3pPr>
            <a:lvl4pPr lvl="3">
              <a:lnSpc>
                <a:spcPct val="90000"/>
              </a:lnSpc>
              <a:spcBef>
                <a:spcPts val="0"/>
              </a:spcBef>
              <a:spcAft>
                <a:spcPts val="0"/>
              </a:spcAft>
              <a:buClr>
                <a:schemeClr val="dk1"/>
              </a:buClr>
              <a:buSzPts val="3700"/>
              <a:buNone/>
              <a:defRPr sz="3700">
                <a:solidFill>
                  <a:schemeClr val="dk1"/>
                </a:solidFill>
              </a:defRPr>
            </a:lvl4pPr>
            <a:lvl5pPr lvl="4">
              <a:lnSpc>
                <a:spcPct val="90000"/>
              </a:lnSpc>
              <a:spcBef>
                <a:spcPts val="0"/>
              </a:spcBef>
              <a:spcAft>
                <a:spcPts val="0"/>
              </a:spcAft>
              <a:buClr>
                <a:schemeClr val="dk1"/>
              </a:buClr>
              <a:buSzPts val="3700"/>
              <a:buNone/>
              <a:defRPr sz="3700">
                <a:solidFill>
                  <a:schemeClr val="dk1"/>
                </a:solidFill>
              </a:defRPr>
            </a:lvl5pPr>
            <a:lvl6pPr lvl="5">
              <a:lnSpc>
                <a:spcPct val="90000"/>
              </a:lnSpc>
              <a:spcBef>
                <a:spcPts val="0"/>
              </a:spcBef>
              <a:spcAft>
                <a:spcPts val="0"/>
              </a:spcAft>
              <a:buClr>
                <a:schemeClr val="dk1"/>
              </a:buClr>
              <a:buSzPts val="3700"/>
              <a:buNone/>
              <a:defRPr sz="3700">
                <a:solidFill>
                  <a:schemeClr val="dk1"/>
                </a:solidFill>
              </a:defRPr>
            </a:lvl6pPr>
            <a:lvl7pPr lvl="6">
              <a:lnSpc>
                <a:spcPct val="90000"/>
              </a:lnSpc>
              <a:spcBef>
                <a:spcPts val="0"/>
              </a:spcBef>
              <a:spcAft>
                <a:spcPts val="0"/>
              </a:spcAft>
              <a:buClr>
                <a:schemeClr val="dk1"/>
              </a:buClr>
              <a:buSzPts val="3700"/>
              <a:buNone/>
              <a:defRPr sz="3700">
                <a:solidFill>
                  <a:schemeClr val="dk1"/>
                </a:solidFill>
              </a:defRPr>
            </a:lvl7pPr>
            <a:lvl8pPr lvl="7">
              <a:lnSpc>
                <a:spcPct val="90000"/>
              </a:lnSpc>
              <a:spcBef>
                <a:spcPts val="0"/>
              </a:spcBef>
              <a:spcAft>
                <a:spcPts val="0"/>
              </a:spcAft>
              <a:buClr>
                <a:schemeClr val="dk1"/>
              </a:buClr>
              <a:buSzPts val="3700"/>
              <a:buNone/>
              <a:defRPr sz="3700">
                <a:solidFill>
                  <a:schemeClr val="dk1"/>
                </a:solidFill>
              </a:defRPr>
            </a:lvl8pPr>
            <a:lvl9pPr lvl="8">
              <a:lnSpc>
                <a:spcPct val="90000"/>
              </a:lnSpc>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1060400" y="1290700"/>
            <a:ext cx="6017700" cy="48012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1pPr>
            <a:lvl2pPr marL="914400" lvl="1" indent="-3302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2pPr>
            <a:lvl3pPr marL="1371600" lvl="2" indent="-3302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3pPr>
            <a:lvl4pPr marL="1828800" lvl="3" indent="-3302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4pPr>
            <a:lvl5pPr marL="2286000" lvl="4" indent="-3302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5pPr>
            <a:lvl6pPr marL="2743200" lvl="5" indent="-3302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6pPr>
            <a:lvl7pPr marL="3200400" lvl="6" indent="-3302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7pPr>
            <a:lvl8pPr marL="3657600" lvl="7" indent="-330200">
              <a:lnSpc>
                <a:spcPct val="100000"/>
              </a:lnSpc>
              <a:spcBef>
                <a:spcPts val="1600"/>
              </a:spcBef>
              <a:spcAft>
                <a:spcPts val="0"/>
              </a:spcAft>
              <a:buClr>
                <a:schemeClr val="dk1"/>
              </a:buClr>
              <a:buSzPts val="1600"/>
              <a:buFont typeface="Rubik"/>
              <a:buChar char="–"/>
              <a:defRPr sz="1600">
                <a:solidFill>
                  <a:schemeClr val="dk1"/>
                </a:solidFill>
                <a:latin typeface="Rubik"/>
                <a:ea typeface="Rubik"/>
                <a:cs typeface="Rubik"/>
                <a:sym typeface="Rubik"/>
              </a:defRPr>
            </a:lvl8pPr>
            <a:lvl9pPr marL="4114800" lvl="8" indent="-330200">
              <a:lnSpc>
                <a:spcPct val="100000"/>
              </a:lnSpc>
              <a:spcBef>
                <a:spcPts val="1600"/>
              </a:spcBef>
              <a:spcAft>
                <a:spcPts val="1600"/>
              </a:spcAft>
              <a:buClr>
                <a:schemeClr val="dk1"/>
              </a:buClr>
              <a:buSzPts val="1600"/>
              <a:buFont typeface="Rubik"/>
              <a:buChar char="–"/>
              <a:defRPr sz="1600">
                <a:solidFill>
                  <a:schemeClr val="dk1"/>
                </a:solidFill>
                <a:latin typeface="Rubik"/>
                <a:ea typeface="Rubik"/>
                <a:cs typeface="Rubik"/>
                <a:sym typeface="Rubik"/>
              </a:defRPr>
            </a:lvl9pPr>
          </a:lstStyle>
          <a:p>
            <a:endParaRPr/>
          </a:p>
        </p:txBody>
      </p:sp>
      <p:sp>
        <p:nvSpPr>
          <p:cNvPr id="12" name="Google Shape;12;p1"/>
          <p:cNvSpPr txBox="1">
            <a:spLocks noGrp="1"/>
          </p:cNvSpPr>
          <p:nvPr>
            <p:ph type="sldNum" idx="12"/>
          </p:nvPr>
        </p:nvSpPr>
        <p:spPr>
          <a:xfrm>
            <a:off x="384800" y="6219900"/>
            <a:ext cx="317100" cy="273300"/>
          </a:xfrm>
          <a:prstGeom prst="rect">
            <a:avLst/>
          </a:prstGeom>
          <a:noFill/>
          <a:ln>
            <a:noFill/>
          </a:ln>
        </p:spPr>
        <p:txBody>
          <a:bodyPr spcFirstLastPara="1" wrap="square" lIns="0" tIns="0" rIns="0" bIns="0" anchor="b" anchorCtr="0">
            <a:noAutofit/>
          </a:bodyPr>
          <a:lstStyle>
            <a:lvl1pPr lvl="0">
              <a:buNone/>
              <a:defRPr sz="700">
                <a:solidFill>
                  <a:schemeClr val="dk2"/>
                </a:solidFill>
                <a:latin typeface="Rubik"/>
                <a:ea typeface="Rubik"/>
                <a:cs typeface="Rubik"/>
                <a:sym typeface="Rubik"/>
              </a:defRPr>
            </a:lvl1pPr>
            <a:lvl2pPr lvl="1">
              <a:buNone/>
              <a:defRPr sz="700">
                <a:solidFill>
                  <a:schemeClr val="dk2"/>
                </a:solidFill>
                <a:latin typeface="Rubik"/>
                <a:ea typeface="Rubik"/>
                <a:cs typeface="Rubik"/>
                <a:sym typeface="Rubik"/>
              </a:defRPr>
            </a:lvl2pPr>
            <a:lvl3pPr lvl="2">
              <a:buNone/>
              <a:defRPr sz="700">
                <a:solidFill>
                  <a:schemeClr val="dk2"/>
                </a:solidFill>
                <a:latin typeface="Rubik"/>
                <a:ea typeface="Rubik"/>
                <a:cs typeface="Rubik"/>
                <a:sym typeface="Rubik"/>
              </a:defRPr>
            </a:lvl3pPr>
            <a:lvl4pPr lvl="3">
              <a:buNone/>
              <a:defRPr sz="700">
                <a:solidFill>
                  <a:schemeClr val="dk2"/>
                </a:solidFill>
                <a:latin typeface="Rubik"/>
                <a:ea typeface="Rubik"/>
                <a:cs typeface="Rubik"/>
                <a:sym typeface="Rubik"/>
              </a:defRPr>
            </a:lvl4pPr>
            <a:lvl5pPr lvl="4">
              <a:buNone/>
              <a:defRPr sz="700">
                <a:solidFill>
                  <a:schemeClr val="dk2"/>
                </a:solidFill>
                <a:latin typeface="Rubik"/>
                <a:ea typeface="Rubik"/>
                <a:cs typeface="Rubik"/>
                <a:sym typeface="Rubik"/>
              </a:defRPr>
            </a:lvl5pPr>
            <a:lvl6pPr lvl="5">
              <a:buNone/>
              <a:defRPr sz="700">
                <a:solidFill>
                  <a:schemeClr val="dk2"/>
                </a:solidFill>
                <a:latin typeface="Rubik"/>
                <a:ea typeface="Rubik"/>
                <a:cs typeface="Rubik"/>
                <a:sym typeface="Rubik"/>
              </a:defRPr>
            </a:lvl6pPr>
            <a:lvl7pPr lvl="6">
              <a:buNone/>
              <a:defRPr sz="700">
                <a:solidFill>
                  <a:schemeClr val="dk2"/>
                </a:solidFill>
                <a:latin typeface="Rubik"/>
                <a:ea typeface="Rubik"/>
                <a:cs typeface="Rubik"/>
                <a:sym typeface="Rubik"/>
              </a:defRPr>
            </a:lvl7pPr>
            <a:lvl8pPr lvl="7">
              <a:buNone/>
              <a:defRPr sz="700">
                <a:solidFill>
                  <a:schemeClr val="dk2"/>
                </a:solidFill>
                <a:latin typeface="Rubik"/>
                <a:ea typeface="Rubik"/>
                <a:cs typeface="Rubik"/>
                <a:sym typeface="Rubik"/>
              </a:defRPr>
            </a:lvl8pPr>
            <a:lvl9pPr lvl="8">
              <a:buNone/>
              <a:defRPr sz="700">
                <a:solidFill>
                  <a:schemeClr val="dk2"/>
                </a:solidFill>
                <a:latin typeface="Rubik"/>
                <a:ea typeface="Rubik"/>
                <a:cs typeface="Rubik"/>
                <a:sym typeface="Rubik"/>
              </a:defRPr>
            </a:lvl9pPr>
          </a:lstStyle>
          <a:p>
            <a:pPr marL="0" lvl="0" indent="0" algn="l" rtl="0">
              <a:spcBef>
                <a:spcPts val="0"/>
              </a:spcBef>
              <a:spcAft>
                <a:spcPts val="0"/>
              </a:spcAft>
              <a:buNone/>
            </a:pPr>
            <a:fld id="{00000000-1234-1234-1234-123412341234}" type="slidenum">
              <a:rPr lang="en-GB"/>
              <a:t>‹#›</a:t>
            </a:fld>
            <a:endParaRPr/>
          </a:p>
        </p:txBody>
      </p:sp>
      <p:sp>
        <p:nvSpPr>
          <p:cNvPr id="13" name="Google Shape;13;p1"/>
          <p:cNvSpPr txBox="1"/>
          <p:nvPr/>
        </p:nvSpPr>
        <p:spPr>
          <a:xfrm>
            <a:off x="1060400" y="6220067"/>
            <a:ext cx="6017700" cy="2733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GB" sz="700">
                <a:solidFill>
                  <a:schemeClr val="dk2"/>
                </a:solidFill>
                <a:latin typeface="Rubik"/>
                <a:ea typeface="Rubik"/>
                <a:cs typeface="Rubik"/>
                <a:sym typeface="Rubik"/>
              </a:rPr>
              <a:t>Multiverse</a:t>
            </a:r>
            <a:endParaRPr sz="700">
              <a:solidFill>
                <a:schemeClr val="dk2"/>
              </a:solidFill>
              <a:latin typeface="Rubik"/>
              <a:ea typeface="Rubik"/>
              <a:cs typeface="Rubik"/>
              <a:sym typeface="Rubik"/>
            </a:endParaRPr>
          </a:p>
        </p:txBody>
      </p:sp>
      <p:sp>
        <p:nvSpPr>
          <p:cNvPr id="14" name="Google Shape;14;p1"/>
          <p:cNvSpPr txBox="1"/>
          <p:nvPr/>
        </p:nvSpPr>
        <p:spPr>
          <a:xfrm>
            <a:off x="10518800" y="6220067"/>
            <a:ext cx="1288500" cy="2733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GB" sz="700">
                <a:solidFill>
                  <a:schemeClr val="dk2"/>
                </a:solidFill>
                <a:latin typeface="Rubik"/>
                <a:ea typeface="Rubik"/>
                <a:cs typeface="Rubik"/>
                <a:sym typeface="Rubik"/>
              </a:rPr>
              <a:t>Private and Confidential</a:t>
            </a:r>
            <a:endParaRPr sz="700">
              <a:solidFill>
                <a:schemeClr val="dk2"/>
              </a:solidFill>
              <a:latin typeface="Rubik"/>
              <a:ea typeface="Rubik"/>
              <a:cs typeface="Rubik"/>
              <a:sym typeface="Rubik"/>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438">
          <p15:clr>
            <a:srgbClr val="EA4335"/>
          </p15:clr>
        </p15:guide>
        <p15:guide id="2" pos="628">
          <p15:clr>
            <a:srgbClr val="EA4335"/>
          </p15:clr>
        </p15:guide>
        <p15:guide id="3" pos="242">
          <p15:clr>
            <a:srgbClr val="EA4335"/>
          </p15:clr>
        </p15:guide>
        <p15:guide id="4" pos="668">
          <p15:clr>
            <a:srgbClr val="EA4335"/>
          </p15:clr>
        </p15:guide>
        <p15:guide id="5" pos="1054">
          <p15:clr>
            <a:srgbClr val="EA4335"/>
          </p15:clr>
        </p15:guide>
        <p15:guide id="6" pos="1094">
          <p15:clr>
            <a:srgbClr val="EA4335"/>
          </p15:clr>
        </p15:guide>
        <p15:guide id="7" pos="1480">
          <p15:clr>
            <a:srgbClr val="EA4335"/>
          </p15:clr>
        </p15:guide>
        <p15:guide id="8" pos="1519">
          <p15:clr>
            <a:srgbClr val="EA4335"/>
          </p15:clr>
        </p15:guide>
        <p15:guide id="9" pos="1905">
          <p15:clr>
            <a:srgbClr val="EA4335"/>
          </p15:clr>
        </p15:guide>
        <p15:guide id="10" pos="1945">
          <p15:clr>
            <a:srgbClr val="EA4335"/>
          </p15:clr>
        </p15:guide>
        <p15:guide id="11" pos="2331">
          <p15:clr>
            <a:srgbClr val="EA4335"/>
          </p15:clr>
        </p15:guide>
        <p15:guide id="12" pos="2370">
          <p15:clr>
            <a:srgbClr val="EA4335"/>
          </p15:clr>
        </p15:guide>
        <p15:guide id="13" pos="2756">
          <p15:clr>
            <a:srgbClr val="EA4335"/>
          </p15:clr>
        </p15:guide>
        <p15:guide id="14" pos="2796">
          <p15:clr>
            <a:srgbClr val="EA4335"/>
          </p15:clr>
        </p15:guide>
        <p15:guide id="15" pos="3182">
          <p15:clr>
            <a:srgbClr val="EA4335"/>
          </p15:clr>
        </p15:guide>
        <p15:guide id="16" pos="3221">
          <p15:clr>
            <a:srgbClr val="EA4335"/>
          </p15:clr>
        </p15:guide>
        <p15:guide id="17" pos="3607">
          <p15:clr>
            <a:srgbClr val="EA4335"/>
          </p15:clr>
        </p15:guide>
        <p15:guide id="18" pos="3647">
          <p15:clr>
            <a:srgbClr val="EA4335"/>
          </p15:clr>
        </p15:guide>
        <p15:guide id="19" pos="4033">
          <p15:clr>
            <a:srgbClr val="EA4335"/>
          </p15:clr>
        </p15:guide>
        <p15:guide id="20" pos="4073">
          <p15:clr>
            <a:srgbClr val="EA4335"/>
          </p15:clr>
        </p15:guide>
        <p15:guide id="21" pos="4459">
          <p15:clr>
            <a:srgbClr val="EA4335"/>
          </p15:clr>
        </p15:guide>
        <p15:guide id="22" pos="4498">
          <p15:clr>
            <a:srgbClr val="EA4335"/>
          </p15:clr>
        </p15:guide>
        <p15:guide id="23" pos="4884">
          <p15:clr>
            <a:srgbClr val="EA4335"/>
          </p15:clr>
        </p15:guide>
        <p15:guide id="24" pos="4924">
          <p15:clr>
            <a:srgbClr val="EA4335"/>
          </p15:clr>
        </p15:guide>
        <p15:guide id="25" pos="5310">
          <p15:clr>
            <a:srgbClr val="EA4335"/>
          </p15:clr>
        </p15:guide>
        <p15:guide id="26" pos="5349">
          <p15:clr>
            <a:srgbClr val="EA4335"/>
          </p15:clr>
        </p15:guide>
        <p15:guide id="27" pos="5735">
          <p15:clr>
            <a:srgbClr val="EA4335"/>
          </p15:clr>
        </p15:guide>
        <p15:guide id="28" pos="5775">
          <p15:clr>
            <a:srgbClr val="EA4335"/>
          </p15:clr>
        </p15:guide>
        <p15:guide id="29" pos="6161">
          <p15:clr>
            <a:srgbClr val="EA4335"/>
          </p15:clr>
        </p15:guide>
        <p15:guide id="30" pos="6200">
          <p15:clr>
            <a:srgbClr val="EA4335"/>
          </p15:clr>
        </p15:guide>
        <p15:guide id="31" pos="6586">
          <p15:clr>
            <a:srgbClr val="EA4335"/>
          </p15:clr>
        </p15:guide>
        <p15:guide id="32" pos="6626">
          <p15:clr>
            <a:srgbClr val="EA4335"/>
          </p15:clr>
        </p15:guide>
        <p15:guide id="33" pos="7012">
          <p15:clr>
            <a:srgbClr val="EA4335"/>
          </p15:clr>
        </p15:guide>
        <p15:guide id="34" pos="7052">
          <p15:clr>
            <a:srgbClr val="EA4335"/>
          </p15:clr>
        </p15:guide>
        <p15:guide id="35" orient="horz" pos="240">
          <p15:clr>
            <a:srgbClr val="EA4335"/>
          </p15:clr>
        </p15:guide>
        <p15:guide id="36" orient="horz" pos="4082">
          <p15:clr>
            <a:srgbClr val="EA4335"/>
          </p15:clr>
        </p15:guide>
        <p15:guide id="37" orient="horz" pos="3837">
          <p15:clr>
            <a:srgbClr val="EA4335"/>
          </p15:clr>
        </p15:guide>
        <p15:guide id="38" orient="horz" pos="84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3"/>
          <p:cNvSpPr txBox="1">
            <a:spLocks noGrp="1"/>
          </p:cNvSpPr>
          <p:nvPr>
            <p:ph type="subTitle" idx="1"/>
          </p:nvPr>
        </p:nvSpPr>
        <p:spPr>
          <a:xfrm>
            <a:off x="311100" y="6192000"/>
            <a:ext cx="115701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82"/>
          <p:cNvPicPr preferRelativeResize="0"/>
          <p:nvPr/>
        </p:nvPicPr>
        <p:blipFill rotWithShape="1">
          <a:blip r:embed="rId3">
            <a:alphaModFix/>
          </a:blip>
          <a:srcRect/>
          <a:stretch/>
        </p:blipFill>
        <p:spPr>
          <a:xfrm rot="1030397">
            <a:off x="5148009" y="818006"/>
            <a:ext cx="1805979" cy="1538085"/>
          </a:xfrm>
          <a:prstGeom prst="rect">
            <a:avLst/>
          </a:prstGeom>
          <a:noFill/>
          <a:ln>
            <a:noFill/>
          </a:ln>
        </p:spPr>
      </p:pic>
      <p:graphicFrame>
        <p:nvGraphicFramePr>
          <p:cNvPr id="566" name="Google Shape;566;p82"/>
          <p:cNvGraphicFramePr/>
          <p:nvPr/>
        </p:nvGraphicFramePr>
        <p:xfrm>
          <a:off x="2667000" y="2331000"/>
          <a:ext cx="3000000" cy="3000000"/>
        </p:xfrm>
        <a:graphic>
          <a:graphicData uri="http://schemas.openxmlformats.org/drawingml/2006/table">
            <a:tbl>
              <a:tblPr>
                <a:noFill/>
                <a:tableStyleId>{F0BBDFAB-1D8F-4188-B613-EC8E705765FA}</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517225">
                <a:tc>
                  <a:txBody>
                    <a:bodyPr/>
                    <a:lstStyle/>
                    <a:p>
                      <a:pPr marL="0" marR="0" lvl="0" indent="0" algn="ctr" rtl="0">
                        <a:lnSpc>
                          <a:spcPct val="100000"/>
                        </a:lnSpc>
                        <a:spcBef>
                          <a:spcPts val="0"/>
                        </a:spcBef>
                        <a:spcAft>
                          <a:spcPts val="0"/>
                        </a:spcAft>
                        <a:buNone/>
                      </a:pPr>
                      <a:r>
                        <a:rPr lang="en-GB">
                          <a:solidFill>
                            <a:schemeClr val="dk1"/>
                          </a:solidFill>
                          <a:latin typeface="Rubik Light"/>
                          <a:ea typeface="Rubik Light"/>
                          <a:cs typeface="Rubik Light"/>
                          <a:sym typeface="Rubik Light"/>
                        </a:rPr>
                        <a:t>Boolean</a:t>
                      </a:r>
                      <a:endParaRPr>
                        <a:solidFill>
                          <a:schemeClr val="dk1"/>
                        </a:solidFill>
                        <a:latin typeface="Rubik Light"/>
                        <a:ea typeface="Rubik Light"/>
                        <a:cs typeface="Rubik Light"/>
                        <a:sym typeface="Rubik Light"/>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D8EAFF"/>
                    </a:solidFill>
                  </a:tcPr>
                </a:tc>
                <a:tc>
                  <a:txBody>
                    <a:bodyPr/>
                    <a:lstStyle/>
                    <a:p>
                      <a:pPr marL="0" marR="0" lvl="0" indent="0" algn="ctr" rtl="0">
                        <a:lnSpc>
                          <a:spcPct val="100000"/>
                        </a:lnSpc>
                        <a:spcBef>
                          <a:spcPts val="0"/>
                        </a:spcBef>
                        <a:spcAft>
                          <a:spcPts val="0"/>
                        </a:spcAft>
                        <a:buNone/>
                      </a:pPr>
                      <a:r>
                        <a:rPr lang="en-GB">
                          <a:solidFill>
                            <a:schemeClr val="dk1"/>
                          </a:solidFill>
                          <a:latin typeface="Rubik Light"/>
                          <a:ea typeface="Rubik Light"/>
                          <a:cs typeface="Rubik Light"/>
                          <a:sym typeface="Rubik Light"/>
                        </a:rPr>
                        <a:t>Outcome</a:t>
                      </a:r>
                      <a:endParaRPr>
                        <a:solidFill>
                          <a:schemeClr val="dk1"/>
                        </a:solidFill>
                        <a:latin typeface="Rubik Light"/>
                        <a:ea typeface="Rubik Light"/>
                        <a:cs typeface="Rubik Light"/>
                        <a:sym typeface="Rubik Light"/>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D8EAFF"/>
                    </a:solidFill>
                  </a:tcPr>
                </a:tc>
                <a:extLst>
                  <a:ext uri="{0D108BD9-81ED-4DB2-BD59-A6C34878D82A}">
                    <a16:rowId xmlns:a16="http://schemas.microsoft.com/office/drawing/2014/main" val="10000"/>
                  </a:ext>
                </a:extLst>
              </a:tr>
              <a:tr h="517225">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x is 2</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True</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517225">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x is 4</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False</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517225">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x is 2 and x is 4</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False</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517225">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x is not 2</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False</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517225">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x is 2 or x is 4</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True</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67" name="Google Shape;567;p82"/>
          <p:cNvSpPr txBox="1"/>
          <p:nvPr/>
        </p:nvSpPr>
        <p:spPr>
          <a:xfrm>
            <a:off x="5110500" y="1215000"/>
            <a:ext cx="1971000" cy="9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a:latin typeface="Times New Roman"/>
                <a:ea typeface="Times New Roman"/>
                <a:cs typeface="Times New Roman"/>
                <a:sym typeface="Times New Roman"/>
              </a:rPr>
              <a:t>x = 2</a:t>
            </a:r>
            <a:endParaRPr sz="3000">
              <a:latin typeface="Times New Roman"/>
              <a:ea typeface="Times New Roman"/>
              <a:cs typeface="Times New Roman"/>
              <a:sym typeface="Times New Roman"/>
            </a:endParaRPr>
          </a:p>
        </p:txBody>
      </p:sp>
      <p:sp>
        <p:nvSpPr>
          <p:cNvPr id="568" name="Google Shape;568;p82"/>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Booleans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aphicFrame>
        <p:nvGraphicFramePr>
          <p:cNvPr id="573" name="Google Shape;573;p83"/>
          <p:cNvGraphicFramePr/>
          <p:nvPr/>
        </p:nvGraphicFramePr>
        <p:xfrm>
          <a:off x="2667000" y="2088000"/>
          <a:ext cx="3000000" cy="3000000"/>
        </p:xfrm>
        <a:graphic>
          <a:graphicData uri="http://schemas.openxmlformats.org/drawingml/2006/table">
            <a:tbl>
              <a:tblPr>
                <a:noFill/>
                <a:tableStyleId>{F0BBDFAB-1D8F-4188-B613-EC8E705765FA}</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551350">
                <a:tc>
                  <a:txBody>
                    <a:bodyPr/>
                    <a:lstStyle/>
                    <a:p>
                      <a:pPr marL="0" lvl="0" indent="0" algn="ctr" rtl="0">
                        <a:spcBef>
                          <a:spcPts val="0"/>
                        </a:spcBef>
                        <a:spcAft>
                          <a:spcPts val="0"/>
                        </a:spcAft>
                        <a:buNone/>
                      </a:pPr>
                      <a:r>
                        <a:rPr lang="en-GB">
                          <a:solidFill>
                            <a:schemeClr val="dk1"/>
                          </a:solidFill>
                          <a:latin typeface="Rubik Light"/>
                          <a:ea typeface="Rubik Light"/>
                          <a:cs typeface="Rubik Light"/>
                          <a:sym typeface="Rubik Light"/>
                        </a:rPr>
                        <a:t>Operator</a:t>
                      </a:r>
                      <a:endParaRPr>
                        <a:solidFill>
                          <a:schemeClr val="dk1"/>
                        </a:solidFill>
                        <a:latin typeface="Rubik Light"/>
                        <a:ea typeface="Rubik Light"/>
                        <a:cs typeface="Rubik Light"/>
                        <a:sym typeface="Rubik Light"/>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D8EAFF"/>
                    </a:solidFill>
                  </a:tcPr>
                </a:tc>
                <a:tc>
                  <a:txBody>
                    <a:bodyPr/>
                    <a:lstStyle/>
                    <a:p>
                      <a:pPr marL="0" lvl="0" indent="0" algn="ctr" rtl="0">
                        <a:spcBef>
                          <a:spcPts val="0"/>
                        </a:spcBef>
                        <a:spcAft>
                          <a:spcPts val="0"/>
                        </a:spcAft>
                        <a:buNone/>
                      </a:pPr>
                      <a:r>
                        <a:rPr lang="en-GB">
                          <a:solidFill>
                            <a:schemeClr val="dk1"/>
                          </a:solidFill>
                          <a:latin typeface="Rubik Light"/>
                          <a:ea typeface="Rubik Light"/>
                          <a:cs typeface="Rubik Light"/>
                          <a:sym typeface="Rubik Light"/>
                        </a:rPr>
                        <a:t>What it does</a:t>
                      </a:r>
                      <a:endParaRPr>
                        <a:solidFill>
                          <a:schemeClr val="dk1"/>
                        </a:solidFill>
                        <a:latin typeface="Rubik Light"/>
                        <a:ea typeface="Rubik Light"/>
                        <a:cs typeface="Rubik Light"/>
                        <a:sym typeface="Rubik Light"/>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D8EAFF"/>
                    </a:solidFill>
                  </a:tcPr>
                </a:tc>
                <a:extLst>
                  <a:ext uri="{0D108BD9-81ED-4DB2-BD59-A6C34878D82A}">
                    <a16:rowId xmlns:a16="http://schemas.microsoft.com/office/drawing/2014/main" val="10000"/>
                  </a:ext>
                </a:extLst>
              </a:tr>
              <a:tr h="542700">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Equals to </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551350">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Not equals to</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551350">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&gt;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Greater than</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551350">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&gt;=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Greater than or equals to </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551350">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&lt;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Less than</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551350">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&lt;=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a:solidFill>
                            <a:schemeClr val="dk1"/>
                          </a:solidFill>
                          <a:latin typeface="Rubik"/>
                          <a:ea typeface="Rubik"/>
                          <a:cs typeface="Rubik"/>
                          <a:sym typeface="Rubik"/>
                        </a:rPr>
                        <a:t>Less than or equals to</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74" name="Google Shape;574;p83"/>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Comparisons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Google Shape;579;p84"/>
          <p:cNvPicPr preferRelativeResize="0"/>
          <p:nvPr/>
        </p:nvPicPr>
        <p:blipFill>
          <a:blip r:embed="rId3">
            <a:alphaModFix/>
          </a:blip>
          <a:stretch>
            <a:fillRect/>
          </a:stretch>
        </p:blipFill>
        <p:spPr>
          <a:xfrm>
            <a:off x="1060401" y="2374075"/>
            <a:ext cx="10456199" cy="2109850"/>
          </a:xfrm>
          <a:prstGeom prst="rect">
            <a:avLst/>
          </a:prstGeom>
          <a:noFill/>
          <a:ln>
            <a:noFill/>
          </a:ln>
        </p:spPr>
      </p:pic>
      <p:sp>
        <p:nvSpPr>
          <p:cNvPr id="580" name="Google Shape;580;p84"/>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Changing Types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5"/>
          <p:cNvSpPr txBox="1">
            <a:spLocks noGrp="1"/>
          </p:cNvSpPr>
          <p:nvPr>
            <p:ph type="title"/>
          </p:nvPr>
        </p:nvSpPr>
        <p:spPr>
          <a:xfrm>
            <a:off x="2764651" y="2548351"/>
            <a:ext cx="6662700" cy="17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Data Science Unit 1</a:t>
            </a:r>
            <a:endParaRPr sz="3200"/>
          </a:p>
          <a:p>
            <a:pPr marL="0" lvl="0" indent="0" algn="ctr" rtl="0">
              <a:spcBef>
                <a:spcPts val="0"/>
              </a:spcBef>
              <a:spcAft>
                <a:spcPts val="0"/>
              </a:spcAft>
              <a:buNone/>
            </a:pPr>
            <a:r>
              <a:rPr lang="en-GB"/>
              <a:t>Strings and Indexing</a:t>
            </a:r>
            <a:endParaRPr/>
          </a:p>
        </p:txBody>
      </p:sp>
      <p:sp>
        <p:nvSpPr>
          <p:cNvPr id="586" name="Google Shape;586;p85"/>
          <p:cNvSpPr txBox="1">
            <a:spLocks noGrp="1"/>
          </p:cNvSpPr>
          <p:nvPr>
            <p:ph type="subTitle" idx="1"/>
          </p:nvPr>
        </p:nvSpPr>
        <p:spPr>
          <a:xfrm>
            <a:off x="311100" y="6192000"/>
            <a:ext cx="115701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pic>
        <p:nvPicPr>
          <p:cNvPr id="587" name="Google Shape;587;p85"/>
          <p:cNvPicPr preferRelativeResize="0"/>
          <p:nvPr/>
        </p:nvPicPr>
        <p:blipFill rotWithShape="1">
          <a:blip r:embed="rId3">
            <a:alphaModFix/>
          </a:blip>
          <a:srcRect/>
          <a:stretch/>
        </p:blipFill>
        <p:spPr>
          <a:xfrm rot="-1350806">
            <a:off x="4024727" y="2519775"/>
            <a:ext cx="701749" cy="455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6"/>
          <p:cNvSpPr txBox="1"/>
          <p:nvPr/>
        </p:nvSpPr>
        <p:spPr>
          <a:xfrm>
            <a:off x="3132750" y="3648650"/>
            <a:ext cx="59265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GB" sz="2800">
                <a:solidFill>
                  <a:schemeClr val="dk1"/>
                </a:solidFill>
                <a:latin typeface="Rubik"/>
                <a:ea typeface="Rubik"/>
                <a:cs typeface="Rubik"/>
                <a:sym typeface="Rubik"/>
              </a:rPr>
              <a:t>0 1 2 3 4 5 6 7 8 9 10</a:t>
            </a:r>
            <a:endParaRPr sz="2800">
              <a:solidFill>
                <a:schemeClr val="dk1"/>
              </a:solidFill>
              <a:latin typeface="Rubik"/>
              <a:ea typeface="Rubik"/>
              <a:cs typeface="Rubik"/>
              <a:sym typeface="Rubik"/>
            </a:endParaRPr>
          </a:p>
        </p:txBody>
      </p:sp>
      <p:sp>
        <p:nvSpPr>
          <p:cNvPr id="593" name="Google Shape;593;p86"/>
          <p:cNvSpPr txBox="1"/>
          <p:nvPr/>
        </p:nvSpPr>
        <p:spPr>
          <a:xfrm>
            <a:off x="2734500" y="2472875"/>
            <a:ext cx="6723000" cy="923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GB" sz="6000">
                <a:solidFill>
                  <a:schemeClr val="dk1"/>
                </a:solidFill>
                <a:latin typeface="Rubik"/>
                <a:ea typeface="Rubik"/>
                <a:cs typeface="Rubik"/>
                <a:sym typeface="Rubik"/>
              </a:rPr>
              <a:t>‘Hello World’</a:t>
            </a:r>
            <a:endParaRPr sz="6000">
              <a:solidFill>
                <a:schemeClr val="dk1"/>
              </a:solidFill>
              <a:latin typeface="Rubik"/>
              <a:ea typeface="Rubik"/>
              <a:cs typeface="Rubik"/>
              <a:sym typeface="Rubik"/>
            </a:endParaRPr>
          </a:p>
        </p:txBody>
      </p:sp>
      <p:sp>
        <p:nvSpPr>
          <p:cNvPr id="594" name="Google Shape;594;p86"/>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String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1000"/>
                                        <p:tgtEl>
                                          <p:spTgt spid="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7"/>
          <p:cNvSpPr txBox="1"/>
          <p:nvPr/>
        </p:nvSpPr>
        <p:spPr>
          <a:xfrm>
            <a:off x="43300" y="2760750"/>
            <a:ext cx="12148500" cy="133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6000">
                <a:solidFill>
                  <a:schemeClr val="dk1"/>
                </a:solidFill>
                <a:latin typeface="Rubik"/>
                <a:ea typeface="Rubik"/>
                <a:cs typeface="Rubik"/>
                <a:sym typeface="Rubik"/>
              </a:rPr>
              <a:t>[‘Data’, 1, ‘London’, 2.0]</a:t>
            </a:r>
            <a:endParaRPr sz="6000">
              <a:solidFill>
                <a:schemeClr val="dk1"/>
              </a:solidFill>
              <a:latin typeface="Rubik"/>
              <a:ea typeface="Rubik"/>
              <a:cs typeface="Rubik"/>
              <a:sym typeface="Rubik"/>
            </a:endParaRPr>
          </a:p>
        </p:txBody>
      </p:sp>
      <p:sp>
        <p:nvSpPr>
          <p:cNvPr id="600" name="Google Shape;600;p87"/>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List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8"/>
          <p:cNvSpPr txBox="1">
            <a:spLocks noGrp="1"/>
          </p:cNvSpPr>
          <p:nvPr>
            <p:ph type="title"/>
          </p:nvPr>
        </p:nvSpPr>
        <p:spPr>
          <a:xfrm>
            <a:off x="2764651" y="2548351"/>
            <a:ext cx="6662700" cy="17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Data Science Unit 1</a:t>
            </a:r>
            <a:endParaRPr sz="3200"/>
          </a:p>
          <a:p>
            <a:pPr marL="0" lvl="0" indent="0" algn="ctr" rtl="0">
              <a:spcBef>
                <a:spcPts val="0"/>
              </a:spcBef>
              <a:spcAft>
                <a:spcPts val="0"/>
              </a:spcAft>
              <a:buNone/>
            </a:pPr>
            <a:r>
              <a:rPr lang="en-GB"/>
              <a:t>Collections</a:t>
            </a:r>
            <a:endParaRPr/>
          </a:p>
        </p:txBody>
      </p:sp>
      <p:sp>
        <p:nvSpPr>
          <p:cNvPr id="606" name="Google Shape;606;p88"/>
          <p:cNvSpPr txBox="1">
            <a:spLocks noGrp="1"/>
          </p:cNvSpPr>
          <p:nvPr>
            <p:ph type="subTitle" idx="1"/>
          </p:nvPr>
        </p:nvSpPr>
        <p:spPr>
          <a:xfrm>
            <a:off x="311100" y="6192000"/>
            <a:ext cx="115701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9"/>
          <p:cNvSpPr txBox="1"/>
          <p:nvPr/>
        </p:nvSpPr>
        <p:spPr>
          <a:xfrm>
            <a:off x="1938000" y="2760750"/>
            <a:ext cx="8316000" cy="1336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GB" sz="6000">
                <a:solidFill>
                  <a:schemeClr val="dk1"/>
                </a:solidFill>
                <a:latin typeface="Rubik"/>
                <a:ea typeface="Rubik"/>
                <a:cs typeface="Rubik"/>
                <a:sym typeface="Rubik"/>
              </a:rPr>
              <a:t>(1,2,3)</a:t>
            </a:r>
            <a:endParaRPr sz="6000">
              <a:solidFill>
                <a:schemeClr val="dk1"/>
              </a:solidFill>
              <a:latin typeface="Rubik"/>
              <a:ea typeface="Rubik"/>
              <a:cs typeface="Rubik"/>
              <a:sym typeface="Rubik"/>
            </a:endParaRPr>
          </a:p>
        </p:txBody>
      </p:sp>
      <p:sp>
        <p:nvSpPr>
          <p:cNvPr id="612" name="Google Shape;612;p89"/>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Tuples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0"/>
          <p:cNvSpPr txBox="1"/>
          <p:nvPr/>
        </p:nvSpPr>
        <p:spPr>
          <a:xfrm>
            <a:off x="1938000" y="2967300"/>
            <a:ext cx="8316000" cy="9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GB" sz="6000">
                <a:solidFill>
                  <a:schemeClr val="dk1"/>
                </a:solidFill>
                <a:latin typeface="Rubik"/>
                <a:ea typeface="Rubik"/>
                <a:cs typeface="Rubik"/>
                <a:sym typeface="Rubik"/>
              </a:rPr>
              <a:t>{‘A’:2, ‘B’:5, ‘C’:10}</a:t>
            </a:r>
            <a:endParaRPr sz="6000">
              <a:solidFill>
                <a:schemeClr val="dk1"/>
              </a:solidFill>
              <a:latin typeface="Rubik"/>
              <a:ea typeface="Rubik"/>
              <a:cs typeface="Rubik"/>
              <a:sym typeface="Rubik"/>
            </a:endParaRPr>
          </a:p>
        </p:txBody>
      </p:sp>
      <p:sp>
        <p:nvSpPr>
          <p:cNvPr id="618" name="Google Shape;618;p90"/>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Dictionary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1"/>
          <p:cNvSpPr txBox="1">
            <a:spLocks noGrp="1"/>
          </p:cNvSpPr>
          <p:nvPr>
            <p:ph type="title"/>
          </p:nvPr>
        </p:nvSpPr>
        <p:spPr>
          <a:xfrm>
            <a:off x="2764600" y="2548351"/>
            <a:ext cx="6662700" cy="17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Data Science Unit 1</a:t>
            </a:r>
            <a:endParaRPr sz="3200"/>
          </a:p>
          <a:p>
            <a:pPr marL="0" lvl="0" indent="0" algn="ctr" rtl="0">
              <a:spcBef>
                <a:spcPts val="0"/>
              </a:spcBef>
              <a:spcAft>
                <a:spcPts val="0"/>
              </a:spcAft>
              <a:buNone/>
            </a:pPr>
            <a:r>
              <a:rPr lang="en-GB"/>
              <a:t>Importing Libraries</a:t>
            </a:r>
            <a:endParaRPr/>
          </a:p>
        </p:txBody>
      </p:sp>
      <p:sp>
        <p:nvSpPr>
          <p:cNvPr id="624" name="Google Shape;624;p91"/>
          <p:cNvSpPr txBox="1">
            <a:spLocks noGrp="1"/>
          </p:cNvSpPr>
          <p:nvPr>
            <p:ph type="subTitle" idx="1"/>
          </p:nvPr>
        </p:nvSpPr>
        <p:spPr>
          <a:xfrm>
            <a:off x="311100" y="6192000"/>
            <a:ext cx="115701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4"/>
          <p:cNvSpPr txBox="1">
            <a:spLocks noGrp="1"/>
          </p:cNvSpPr>
          <p:nvPr>
            <p:ph type="title"/>
          </p:nvPr>
        </p:nvSpPr>
        <p:spPr>
          <a:xfrm>
            <a:off x="997067" y="2959100"/>
            <a:ext cx="10197900" cy="13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Data Science Unit 1</a:t>
            </a:r>
            <a:endParaRPr sz="3200"/>
          </a:p>
          <a:p>
            <a:pPr marL="0" lvl="0" indent="0" algn="ctr" rtl="0">
              <a:spcBef>
                <a:spcPts val="0"/>
              </a:spcBef>
              <a:spcAft>
                <a:spcPts val="0"/>
              </a:spcAft>
              <a:buNone/>
            </a:pPr>
            <a:r>
              <a:rPr lang="en-GB"/>
              <a:t>Introduction to Python</a:t>
            </a:r>
            <a:endParaRPr/>
          </a:p>
        </p:txBody>
      </p:sp>
      <p:sp>
        <p:nvSpPr>
          <p:cNvPr id="512" name="Google Shape;512;p74"/>
          <p:cNvSpPr txBox="1">
            <a:spLocks noGrp="1"/>
          </p:cNvSpPr>
          <p:nvPr>
            <p:ph type="subTitle" idx="1"/>
          </p:nvPr>
        </p:nvSpPr>
        <p:spPr>
          <a:xfrm>
            <a:off x="311100" y="6192000"/>
            <a:ext cx="115701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92"/>
          <p:cNvPicPr preferRelativeResize="0"/>
          <p:nvPr/>
        </p:nvPicPr>
        <p:blipFill>
          <a:blip r:embed="rId3">
            <a:alphaModFix/>
          </a:blip>
          <a:stretch>
            <a:fillRect/>
          </a:stretch>
        </p:blipFill>
        <p:spPr>
          <a:xfrm>
            <a:off x="1347763" y="2189900"/>
            <a:ext cx="9496425" cy="1162050"/>
          </a:xfrm>
          <a:prstGeom prst="rect">
            <a:avLst/>
          </a:prstGeom>
          <a:noFill/>
          <a:ln>
            <a:noFill/>
          </a:ln>
        </p:spPr>
      </p:pic>
      <p:pic>
        <p:nvPicPr>
          <p:cNvPr id="630" name="Google Shape;630;p92"/>
          <p:cNvPicPr preferRelativeResize="0"/>
          <p:nvPr/>
        </p:nvPicPr>
        <p:blipFill rotWithShape="1">
          <a:blip r:embed="rId4">
            <a:alphaModFix/>
          </a:blip>
          <a:srcRect r="793"/>
          <a:stretch/>
        </p:blipFill>
        <p:spPr>
          <a:xfrm>
            <a:off x="1309675" y="3479450"/>
            <a:ext cx="9534525" cy="1252781"/>
          </a:xfrm>
          <a:prstGeom prst="rect">
            <a:avLst/>
          </a:prstGeom>
          <a:noFill/>
          <a:ln>
            <a:noFill/>
          </a:ln>
        </p:spPr>
      </p:pic>
      <p:sp>
        <p:nvSpPr>
          <p:cNvPr id="631" name="Google Shape;631;p92"/>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Import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93"/>
          <p:cNvSpPr txBox="1">
            <a:spLocks noGrp="1"/>
          </p:cNvSpPr>
          <p:nvPr>
            <p:ph type="title"/>
          </p:nvPr>
        </p:nvSpPr>
        <p:spPr>
          <a:xfrm>
            <a:off x="2764651" y="2548351"/>
            <a:ext cx="6662700" cy="17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Data Science Unit 1</a:t>
            </a:r>
            <a:endParaRPr sz="3200"/>
          </a:p>
          <a:p>
            <a:pPr marL="0" lvl="0" indent="0" algn="ctr" rtl="0">
              <a:spcBef>
                <a:spcPts val="0"/>
              </a:spcBef>
              <a:spcAft>
                <a:spcPts val="0"/>
              </a:spcAft>
              <a:buNone/>
            </a:pPr>
            <a:r>
              <a:rPr lang="en-GB"/>
              <a:t>Practice</a:t>
            </a:r>
            <a:endParaRPr/>
          </a:p>
        </p:txBody>
      </p:sp>
      <p:sp>
        <p:nvSpPr>
          <p:cNvPr id="637" name="Google Shape;637;p93"/>
          <p:cNvSpPr txBox="1">
            <a:spLocks noGrp="1"/>
          </p:cNvSpPr>
          <p:nvPr>
            <p:ph type="subTitle" idx="1"/>
          </p:nvPr>
        </p:nvSpPr>
        <p:spPr>
          <a:xfrm>
            <a:off x="311100" y="6192000"/>
            <a:ext cx="115701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4"/>
          <p:cNvSpPr txBox="1">
            <a:spLocks noGrp="1"/>
          </p:cNvSpPr>
          <p:nvPr>
            <p:ph type="title"/>
          </p:nvPr>
        </p:nvSpPr>
        <p:spPr>
          <a:xfrm>
            <a:off x="2764651" y="2548351"/>
            <a:ext cx="6662700" cy="17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Data Science Unit 1</a:t>
            </a:r>
            <a:endParaRPr sz="3200"/>
          </a:p>
          <a:p>
            <a:pPr marL="0" lvl="0" indent="0" algn="ctr" rtl="0">
              <a:spcBef>
                <a:spcPts val="0"/>
              </a:spcBef>
              <a:spcAft>
                <a:spcPts val="0"/>
              </a:spcAft>
              <a:buNone/>
            </a:pPr>
            <a:r>
              <a:rPr lang="en-GB"/>
              <a:t>Control Flow</a:t>
            </a:r>
            <a:endParaRPr/>
          </a:p>
        </p:txBody>
      </p:sp>
      <p:sp>
        <p:nvSpPr>
          <p:cNvPr id="643" name="Google Shape;643;p94"/>
          <p:cNvSpPr txBox="1">
            <a:spLocks noGrp="1"/>
          </p:cNvSpPr>
          <p:nvPr>
            <p:ph type="subTitle" idx="1"/>
          </p:nvPr>
        </p:nvSpPr>
        <p:spPr>
          <a:xfrm>
            <a:off x="311100" y="6192000"/>
            <a:ext cx="115701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95"/>
          <p:cNvPicPr preferRelativeResize="0"/>
          <p:nvPr/>
        </p:nvPicPr>
        <p:blipFill rotWithShape="1">
          <a:blip r:embed="rId3">
            <a:alphaModFix/>
          </a:blip>
          <a:srcRect l="-5082" t="13067" r="-5892" b="13060"/>
          <a:stretch/>
        </p:blipFill>
        <p:spPr>
          <a:xfrm>
            <a:off x="2409263" y="1705837"/>
            <a:ext cx="8049174" cy="3567525"/>
          </a:xfrm>
          <a:prstGeom prst="rect">
            <a:avLst/>
          </a:prstGeom>
          <a:noFill/>
          <a:ln>
            <a:noFill/>
          </a:ln>
        </p:spPr>
      </p:pic>
      <p:sp>
        <p:nvSpPr>
          <p:cNvPr id="649" name="Google Shape;649;p95"/>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Control Flow</a:t>
            </a:r>
            <a:endParaRPr/>
          </a:p>
        </p:txBody>
      </p:sp>
      <p:pic>
        <p:nvPicPr>
          <p:cNvPr id="650" name="Google Shape;650;p95"/>
          <p:cNvPicPr preferRelativeResize="0"/>
          <p:nvPr/>
        </p:nvPicPr>
        <p:blipFill rotWithShape="1">
          <a:blip r:embed="rId4">
            <a:alphaModFix/>
          </a:blip>
          <a:srcRect/>
          <a:stretch/>
        </p:blipFill>
        <p:spPr>
          <a:xfrm>
            <a:off x="2411675" y="1013100"/>
            <a:ext cx="8044325" cy="4953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96"/>
          <p:cNvPicPr preferRelativeResize="0"/>
          <p:nvPr/>
        </p:nvPicPr>
        <p:blipFill rotWithShape="1">
          <a:blip r:embed="rId3">
            <a:alphaModFix/>
          </a:blip>
          <a:srcRect r="39780"/>
          <a:stretch/>
        </p:blipFill>
        <p:spPr>
          <a:xfrm>
            <a:off x="1060400" y="2699900"/>
            <a:ext cx="8203700" cy="1458200"/>
          </a:xfrm>
          <a:prstGeom prst="rect">
            <a:avLst/>
          </a:prstGeom>
          <a:noFill/>
          <a:ln>
            <a:noFill/>
          </a:ln>
        </p:spPr>
      </p:pic>
      <p:sp>
        <p:nvSpPr>
          <p:cNvPr id="656" name="Google Shape;656;p96"/>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Indentation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97"/>
          <p:cNvPicPr preferRelativeResize="0"/>
          <p:nvPr/>
        </p:nvPicPr>
        <p:blipFill rotWithShape="1">
          <a:blip r:embed="rId3">
            <a:alphaModFix/>
          </a:blip>
          <a:srcRect l="7313"/>
          <a:stretch/>
        </p:blipFill>
        <p:spPr>
          <a:xfrm>
            <a:off x="1060400" y="1167750"/>
            <a:ext cx="8506913" cy="4522500"/>
          </a:xfrm>
          <a:prstGeom prst="rect">
            <a:avLst/>
          </a:prstGeom>
          <a:noFill/>
          <a:ln>
            <a:noFill/>
          </a:ln>
        </p:spPr>
      </p:pic>
      <p:sp>
        <p:nvSpPr>
          <p:cNvPr id="662" name="Google Shape;662;p97"/>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If/else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98"/>
          <p:cNvPicPr preferRelativeResize="0"/>
          <p:nvPr/>
        </p:nvPicPr>
        <p:blipFill>
          <a:blip r:embed="rId3">
            <a:alphaModFix/>
          </a:blip>
          <a:stretch>
            <a:fillRect/>
          </a:stretch>
        </p:blipFill>
        <p:spPr>
          <a:xfrm>
            <a:off x="1060388" y="2538413"/>
            <a:ext cx="9591675" cy="1781175"/>
          </a:xfrm>
          <a:prstGeom prst="rect">
            <a:avLst/>
          </a:prstGeom>
          <a:noFill/>
          <a:ln>
            <a:noFill/>
          </a:ln>
        </p:spPr>
      </p:pic>
      <p:sp>
        <p:nvSpPr>
          <p:cNvPr id="668" name="Google Shape;668;p98"/>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For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99"/>
          <p:cNvPicPr preferRelativeResize="0"/>
          <p:nvPr/>
        </p:nvPicPr>
        <p:blipFill>
          <a:blip r:embed="rId3">
            <a:alphaModFix/>
          </a:blip>
          <a:stretch>
            <a:fillRect/>
          </a:stretch>
        </p:blipFill>
        <p:spPr>
          <a:xfrm>
            <a:off x="1060400" y="2108250"/>
            <a:ext cx="9620250" cy="2543175"/>
          </a:xfrm>
          <a:prstGeom prst="rect">
            <a:avLst/>
          </a:prstGeom>
          <a:noFill/>
          <a:ln>
            <a:noFill/>
          </a:ln>
        </p:spPr>
      </p:pic>
      <p:sp>
        <p:nvSpPr>
          <p:cNvPr id="674" name="Google Shape;674;p99"/>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try-except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100"/>
          <p:cNvPicPr preferRelativeResize="0"/>
          <p:nvPr/>
        </p:nvPicPr>
        <p:blipFill>
          <a:blip r:embed="rId3">
            <a:alphaModFix/>
          </a:blip>
          <a:stretch>
            <a:fillRect/>
          </a:stretch>
        </p:blipFill>
        <p:spPr>
          <a:xfrm>
            <a:off x="1060388" y="2490788"/>
            <a:ext cx="9591675" cy="1876425"/>
          </a:xfrm>
          <a:prstGeom prst="rect">
            <a:avLst/>
          </a:prstGeom>
          <a:noFill/>
          <a:ln>
            <a:noFill/>
          </a:ln>
        </p:spPr>
      </p:pic>
      <p:sp>
        <p:nvSpPr>
          <p:cNvPr id="680" name="Google Shape;680;p100"/>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Functions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p101"/>
          <p:cNvPicPr preferRelativeResize="0"/>
          <p:nvPr/>
        </p:nvPicPr>
        <p:blipFill>
          <a:blip r:embed="rId3">
            <a:alphaModFix/>
          </a:blip>
          <a:stretch>
            <a:fillRect/>
          </a:stretch>
        </p:blipFill>
        <p:spPr>
          <a:xfrm>
            <a:off x="1120775" y="1485900"/>
            <a:ext cx="10563225" cy="3886200"/>
          </a:xfrm>
          <a:prstGeom prst="rect">
            <a:avLst/>
          </a:prstGeom>
          <a:noFill/>
          <a:ln>
            <a:noFill/>
          </a:ln>
        </p:spPr>
      </p:pic>
      <p:sp>
        <p:nvSpPr>
          <p:cNvPr id="686" name="Google Shape;686;p101"/>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While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75"/>
          <p:cNvPicPr preferRelativeResize="0"/>
          <p:nvPr/>
        </p:nvPicPr>
        <p:blipFill rotWithShape="1">
          <a:blip r:embed="rId3">
            <a:alphaModFix/>
          </a:blip>
          <a:srcRect b="7587"/>
          <a:stretch/>
        </p:blipFill>
        <p:spPr>
          <a:xfrm>
            <a:off x="4431825" y="1634475"/>
            <a:ext cx="2589950" cy="3589049"/>
          </a:xfrm>
          <a:prstGeom prst="rect">
            <a:avLst/>
          </a:prstGeom>
          <a:noFill/>
          <a:ln>
            <a:noFill/>
          </a:ln>
        </p:spPr>
      </p:pic>
      <p:pic>
        <p:nvPicPr>
          <p:cNvPr id="518" name="Google Shape;518;p75"/>
          <p:cNvPicPr preferRelativeResize="0"/>
          <p:nvPr/>
        </p:nvPicPr>
        <p:blipFill>
          <a:blip r:embed="rId4">
            <a:alphaModFix/>
          </a:blip>
          <a:stretch>
            <a:fillRect/>
          </a:stretch>
        </p:blipFill>
        <p:spPr>
          <a:xfrm rot="8519880" flipH="1">
            <a:off x="3367839" y="1580729"/>
            <a:ext cx="1019122" cy="1747066"/>
          </a:xfrm>
          <a:prstGeom prst="rect">
            <a:avLst/>
          </a:prstGeom>
          <a:noFill/>
          <a:ln>
            <a:noFill/>
          </a:ln>
        </p:spPr>
      </p:pic>
      <p:sp>
        <p:nvSpPr>
          <p:cNvPr id="519" name="Google Shape;519;p75"/>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Python</a:t>
            </a:r>
            <a:endParaRPr/>
          </a:p>
        </p:txBody>
      </p:sp>
      <p:pic>
        <p:nvPicPr>
          <p:cNvPr id="520" name="Google Shape;520;p75"/>
          <p:cNvPicPr preferRelativeResize="0"/>
          <p:nvPr/>
        </p:nvPicPr>
        <p:blipFill rotWithShape="1">
          <a:blip r:embed="rId5">
            <a:alphaModFix/>
          </a:blip>
          <a:srcRect/>
          <a:stretch/>
        </p:blipFill>
        <p:spPr>
          <a:xfrm rot="3253739">
            <a:off x="6150834" y="1255436"/>
            <a:ext cx="1979928" cy="12864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102"/>
          <p:cNvPicPr preferRelativeResize="0"/>
          <p:nvPr/>
        </p:nvPicPr>
        <p:blipFill>
          <a:blip r:embed="rId3">
            <a:alphaModFix/>
          </a:blip>
          <a:stretch>
            <a:fillRect/>
          </a:stretch>
        </p:blipFill>
        <p:spPr>
          <a:xfrm>
            <a:off x="1069913" y="2041500"/>
            <a:ext cx="9591675" cy="1714500"/>
          </a:xfrm>
          <a:prstGeom prst="rect">
            <a:avLst/>
          </a:prstGeom>
          <a:noFill/>
          <a:ln>
            <a:noFill/>
          </a:ln>
        </p:spPr>
      </p:pic>
      <p:pic>
        <p:nvPicPr>
          <p:cNvPr id="692" name="Google Shape;692;p102"/>
          <p:cNvPicPr preferRelativeResize="0"/>
          <p:nvPr/>
        </p:nvPicPr>
        <p:blipFill>
          <a:blip r:embed="rId4">
            <a:alphaModFix/>
          </a:blip>
          <a:stretch>
            <a:fillRect/>
          </a:stretch>
        </p:blipFill>
        <p:spPr>
          <a:xfrm>
            <a:off x="1060400" y="4195225"/>
            <a:ext cx="9610725" cy="876300"/>
          </a:xfrm>
          <a:prstGeom prst="rect">
            <a:avLst/>
          </a:prstGeom>
          <a:noFill/>
          <a:ln>
            <a:noFill/>
          </a:ln>
        </p:spPr>
      </p:pic>
      <p:sp>
        <p:nvSpPr>
          <p:cNvPr id="693" name="Google Shape;693;p102"/>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List and Dictionary Comprehensions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03"/>
          <p:cNvSpPr txBox="1">
            <a:spLocks noGrp="1"/>
          </p:cNvSpPr>
          <p:nvPr>
            <p:ph type="title"/>
          </p:nvPr>
        </p:nvSpPr>
        <p:spPr>
          <a:xfrm>
            <a:off x="2764651" y="2548351"/>
            <a:ext cx="6662700" cy="17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Data Science Unit 1</a:t>
            </a:r>
            <a:endParaRPr sz="3200"/>
          </a:p>
          <a:p>
            <a:pPr marL="0" lvl="0" indent="0" algn="ctr" rtl="0">
              <a:spcBef>
                <a:spcPts val="0"/>
              </a:spcBef>
              <a:spcAft>
                <a:spcPts val="0"/>
              </a:spcAft>
              <a:buNone/>
            </a:pPr>
            <a:r>
              <a:rPr lang="en-GB"/>
              <a:t>Practice</a:t>
            </a:r>
            <a:endParaRPr/>
          </a:p>
        </p:txBody>
      </p:sp>
      <p:sp>
        <p:nvSpPr>
          <p:cNvPr id="699" name="Google Shape;699;p103"/>
          <p:cNvSpPr txBox="1">
            <a:spLocks noGrp="1"/>
          </p:cNvSpPr>
          <p:nvPr>
            <p:ph type="subTitle" idx="1"/>
          </p:nvPr>
        </p:nvSpPr>
        <p:spPr>
          <a:xfrm>
            <a:off x="311100" y="6192000"/>
            <a:ext cx="115701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76"/>
          <p:cNvPicPr preferRelativeResize="0"/>
          <p:nvPr/>
        </p:nvPicPr>
        <p:blipFill rotWithShape="1">
          <a:blip r:embed="rId3">
            <a:alphaModFix/>
          </a:blip>
          <a:srcRect l="4321" t="13872" r="4321" b="13872"/>
          <a:stretch/>
        </p:blipFill>
        <p:spPr>
          <a:xfrm>
            <a:off x="1775125" y="3991850"/>
            <a:ext cx="2600474" cy="925478"/>
          </a:xfrm>
          <a:prstGeom prst="rect">
            <a:avLst/>
          </a:prstGeom>
          <a:noFill/>
          <a:ln>
            <a:noFill/>
          </a:ln>
        </p:spPr>
      </p:pic>
      <p:pic>
        <p:nvPicPr>
          <p:cNvPr id="526" name="Google Shape;526;p76"/>
          <p:cNvPicPr preferRelativeResize="0"/>
          <p:nvPr/>
        </p:nvPicPr>
        <p:blipFill>
          <a:blip r:embed="rId4">
            <a:alphaModFix/>
          </a:blip>
          <a:stretch>
            <a:fillRect/>
          </a:stretch>
        </p:blipFill>
        <p:spPr>
          <a:xfrm>
            <a:off x="9073400" y="1880042"/>
            <a:ext cx="1351201" cy="1445267"/>
          </a:xfrm>
          <a:prstGeom prst="rect">
            <a:avLst/>
          </a:prstGeom>
          <a:noFill/>
          <a:ln>
            <a:noFill/>
          </a:ln>
        </p:spPr>
      </p:pic>
      <p:pic>
        <p:nvPicPr>
          <p:cNvPr id="527" name="Google Shape;527;p76"/>
          <p:cNvPicPr preferRelativeResize="0"/>
          <p:nvPr/>
        </p:nvPicPr>
        <p:blipFill rotWithShape="1">
          <a:blip r:embed="rId5">
            <a:alphaModFix/>
          </a:blip>
          <a:srcRect/>
          <a:stretch/>
        </p:blipFill>
        <p:spPr>
          <a:xfrm>
            <a:off x="5602063" y="2175225"/>
            <a:ext cx="2151526" cy="854900"/>
          </a:xfrm>
          <a:prstGeom prst="rect">
            <a:avLst/>
          </a:prstGeom>
          <a:noFill/>
          <a:ln>
            <a:noFill/>
          </a:ln>
        </p:spPr>
      </p:pic>
      <p:pic>
        <p:nvPicPr>
          <p:cNvPr id="528" name="Google Shape;528;p76"/>
          <p:cNvPicPr preferRelativeResize="0"/>
          <p:nvPr/>
        </p:nvPicPr>
        <p:blipFill rotWithShape="1">
          <a:blip r:embed="rId6">
            <a:alphaModFix/>
          </a:blip>
          <a:srcRect/>
          <a:stretch/>
        </p:blipFill>
        <p:spPr>
          <a:xfrm>
            <a:off x="1704600" y="2039625"/>
            <a:ext cx="2786208" cy="1126100"/>
          </a:xfrm>
          <a:prstGeom prst="rect">
            <a:avLst/>
          </a:prstGeom>
          <a:noFill/>
          <a:ln>
            <a:noFill/>
          </a:ln>
        </p:spPr>
      </p:pic>
      <p:pic>
        <p:nvPicPr>
          <p:cNvPr id="529" name="Google Shape;529;p76"/>
          <p:cNvPicPr preferRelativeResize="0"/>
          <p:nvPr/>
        </p:nvPicPr>
        <p:blipFill rotWithShape="1">
          <a:blip r:embed="rId7">
            <a:alphaModFix/>
          </a:blip>
          <a:srcRect/>
          <a:stretch/>
        </p:blipFill>
        <p:spPr>
          <a:xfrm>
            <a:off x="7328275" y="4182300"/>
            <a:ext cx="3159124" cy="631800"/>
          </a:xfrm>
          <a:prstGeom prst="rect">
            <a:avLst/>
          </a:prstGeom>
          <a:noFill/>
          <a:ln>
            <a:noFill/>
          </a:ln>
        </p:spPr>
      </p:pic>
      <p:sp>
        <p:nvSpPr>
          <p:cNvPr id="530" name="Google Shape;530;p76"/>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Python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7"/>
          <p:cNvSpPr txBox="1">
            <a:spLocks noGrp="1"/>
          </p:cNvSpPr>
          <p:nvPr>
            <p:ph type="title"/>
          </p:nvPr>
        </p:nvSpPr>
        <p:spPr>
          <a:xfrm>
            <a:off x="2764600" y="2548351"/>
            <a:ext cx="6662700" cy="17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Data Science Unit 1</a:t>
            </a:r>
            <a:endParaRPr sz="3200"/>
          </a:p>
          <a:p>
            <a:pPr marL="0" lvl="0" indent="0" algn="ctr" rtl="0">
              <a:spcBef>
                <a:spcPts val="0"/>
              </a:spcBef>
              <a:spcAft>
                <a:spcPts val="0"/>
              </a:spcAft>
              <a:buNone/>
            </a:pPr>
            <a:r>
              <a:rPr lang="en-GB"/>
              <a:t>Data Types and Operators</a:t>
            </a:r>
            <a:endParaRPr/>
          </a:p>
        </p:txBody>
      </p:sp>
      <p:sp>
        <p:nvSpPr>
          <p:cNvPr id="536" name="Google Shape;536;p77"/>
          <p:cNvSpPr txBox="1">
            <a:spLocks noGrp="1"/>
          </p:cNvSpPr>
          <p:nvPr>
            <p:ph type="subTitle" idx="1"/>
          </p:nvPr>
        </p:nvSpPr>
        <p:spPr>
          <a:xfrm>
            <a:off x="311100" y="6192000"/>
            <a:ext cx="115701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aphicFrame>
        <p:nvGraphicFramePr>
          <p:cNvPr id="541" name="Google Shape;541;p78"/>
          <p:cNvGraphicFramePr/>
          <p:nvPr>
            <p:extLst>
              <p:ext uri="{D42A27DB-BD31-4B8C-83A1-F6EECF244321}">
                <p14:modId xmlns:p14="http://schemas.microsoft.com/office/powerpoint/2010/main" val="900819458"/>
              </p:ext>
            </p:extLst>
          </p:nvPr>
        </p:nvGraphicFramePr>
        <p:xfrm>
          <a:off x="1060425" y="1335375"/>
          <a:ext cx="10179075" cy="4835075"/>
        </p:xfrm>
        <a:graphic>
          <a:graphicData uri="http://schemas.openxmlformats.org/drawingml/2006/table">
            <a:tbl>
              <a:tblPr>
                <a:noFill/>
                <a:tableStyleId>{F0BBDFAB-1D8F-4188-B613-EC8E705765FA}</a:tableStyleId>
              </a:tblPr>
              <a:tblGrid>
                <a:gridCol w="1485175">
                  <a:extLst>
                    <a:ext uri="{9D8B030D-6E8A-4147-A177-3AD203B41FA5}">
                      <a16:colId xmlns:a16="http://schemas.microsoft.com/office/drawing/2014/main" val="20000"/>
                    </a:ext>
                  </a:extLst>
                </a:gridCol>
                <a:gridCol w="4767925">
                  <a:extLst>
                    <a:ext uri="{9D8B030D-6E8A-4147-A177-3AD203B41FA5}">
                      <a16:colId xmlns:a16="http://schemas.microsoft.com/office/drawing/2014/main" val="20001"/>
                    </a:ext>
                  </a:extLst>
                </a:gridCol>
                <a:gridCol w="3925975">
                  <a:extLst>
                    <a:ext uri="{9D8B030D-6E8A-4147-A177-3AD203B41FA5}">
                      <a16:colId xmlns:a16="http://schemas.microsoft.com/office/drawing/2014/main" val="20002"/>
                    </a:ext>
                  </a:extLst>
                </a:gridCol>
              </a:tblGrid>
              <a:tr h="529225">
                <a:tc>
                  <a:txBody>
                    <a:bodyPr/>
                    <a:lstStyle/>
                    <a:p>
                      <a:pPr marL="0" lvl="0" indent="0" algn="l" rtl="0">
                        <a:spcBef>
                          <a:spcPts val="0"/>
                        </a:spcBef>
                        <a:spcAft>
                          <a:spcPts val="0"/>
                        </a:spcAft>
                        <a:buNone/>
                      </a:pPr>
                      <a:r>
                        <a:rPr lang="en-GB">
                          <a:solidFill>
                            <a:schemeClr val="dk1"/>
                          </a:solidFill>
                          <a:latin typeface="Rubik Light"/>
                          <a:ea typeface="Rubik Light"/>
                          <a:cs typeface="Rubik Light"/>
                          <a:sym typeface="Rubik Light"/>
                        </a:rPr>
                        <a:t>Data Type</a:t>
                      </a:r>
                      <a:endParaRPr>
                        <a:solidFill>
                          <a:schemeClr val="dk1"/>
                        </a:solidFill>
                        <a:latin typeface="Rubik Light"/>
                        <a:ea typeface="Rubik Light"/>
                        <a:cs typeface="Rubik Light"/>
                        <a:sym typeface="Rubik Light"/>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solidFill>
                      <a:srgbClr val="D8EAFF"/>
                    </a:solidFill>
                  </a:tcPr>
                </a:tc>
                <a:tc>
                  <a:txBody>
                    <a:bodyPr/>
                    <a:lstStyle/>
                    <a:p>
                      <a:pPr marL="0" lvl="0" indent="0" algn="l" rtl="0">
                        <a:spcBef>
                          <a:spcPts val="0"/>
                        </a:spcBef>
                        <a:spcAft>
                          <a:spcPts val="0"/>
                        </a:spcAft>
                        <a:buNone/>
                      </a:pPr>
                      <a:r>
                        <a:rPr lang="en-GB">
                          <a:solidFill>
                            <a:schemeClr val="dk1"/>
                          </a:solidFill>
                          <a:latin typeface="Rubik Light"/>
                          <a:ea typeface="Rubik Light"/>
                          <a:cs typeface="Rubik Light"/>
                          <a:sym typeface="Rubik Light"/>
                        </a:rPr>
                        <a:t>Definition</a:t>
                      </a:r>
                      <a:endParaRPr>
                        <a:solidFill>
                          <a:schemeClr val="dk1"/>
                        </a:solidFill>
                        <a:latin typeface="Rubik Light"/>
                        <a:ea typeface="Rubik Light"/>
                        <a:cs typeface="Rubik Light"/>
                        <a:sym typeface="Rubik Light"/>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solidFill>
                      <a:srgbClr val="D8EAFF"/>
                    </a:solidFill>
                  </a:tcPr>
                </a:tc>
                <a:tc>
                  <a:txBody>
                    <a:bodyPr/>
                    <a:lstStyle/>
                    <a:p>
                      <a:pPr marL="0" lvl="0" indent="0" algn="l" rtl="0">
                        <a:spcBef>
                          <a:spcPts val="0"/>
                        </a:spcBef>
                        <a:spcAft>
                          <a:spcPts val="0"/>
                        </a:spcAft>
                        <a:buNone/>
                      </a:pPr>
                      <a:r>
                        <a:rPr lang="en-GB">
                          <a:solidFill>
                            <a:schemeClr val="dk1"/>
                          </a:solidFill>
                          <a:latin typeface="Rubik Light"/>
                          <a:ea typeface="Rubik Light"/>
                          <a:cs typeface="Rubik Light"/>
                          <a:sym typeface="Rubik Light"/>
                        </a:rPr>
                        <a:t>Example</a:t>
                      </a:r>
                      <a:endParaRPr>
                        <a:solidFill>
                          <a:schemeClr val="dk1"/>
                        </a:solidFill>
                        <a:latin typeface="Rubik Light"/>
                        <a:ea typeface="Rubik Light"/>
                        <a:cs typeface="Rubik Light"/>
                        <a:sym typeface="Rubik Light"/>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solidFill>
                      <a:srgbClr val="D8EAFF"/>
                    </a:solidFill>
                  </a:tcPr>
                </a:tc>
                <a:extLst>
                  <a:ext uri="{0D108BD9-81ED-4DB2-BD59-A6C34878D82A}">
                    <a16:rowId xmlns:a16="http://schemas.microsoft.com/office/drawing/2014/main" val="10000"/>
                  </a:ext>
                </a:extLst>
              </a:tr>
              <a:tr h="529225">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Integer</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Whole numbers given from negative infinity to infinity</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5, 3, -1, 1000</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29225">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Float</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‘Floating point number’ – has a decimal point in it</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3.3, -2.4, 5.0</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811850">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String</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A set of letters, numbers or characters in general – surrounded by quotation marks</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‘Data is Awesome’</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811850">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Tuple</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Ordered sequence with fixed number of elements- surrounded by parenthesis</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(1,2), (‘Red’, ‘Green’, ‘Blue’)</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811850">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List</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dirty="0">
                          <a:solidFill>
                            <a:schemeClr val="dk1"/>
                          </a:solidFill>
                          <a:latin typeface="Rubik"/>
                          <a:ea typeface="Rubik"/>
                          <a:cs typeface="Rubik"/>
                          <a:sym typeface="Rubik"/>
                        </a:rPr>
                        <a:t>Ordered sequence with no fixed number of elements- surrounded by square brackets</a:t>
                      </a:r>
                      <a:endParaRPr dirty="0">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[1,2], [‘Red’, ‘Green’, ‘Blue]</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811850">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Dictionary</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Unordered collection of key value pairs. To access the value you need to use its key</a:t>
                      </a:r>
                      <a:endParaRPr>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dirty="0">
                          <a:solidFill>
                            <a:schemeClr val="dk1"/>
                          </a:solidFill>
                          <a:latin typeface="Rubik"/>
                          <a:ea typeface="Rubik"/>
                          <a:cs typeface="Rubik"/>
                          <a:sym typeface="Rubik"/>
                        </a:rPr>
                        <a:t>{‘Blue’:5, ‘Red’ :2, ‘Green’:0}</a:t>
                      </a:r>
                      <a:endParaRPr dirty="0">
                        <a:solidFill>
                          <a:schemeClr val="dk1"/>
                        </a:solidFill>
                        <a:latin typeface="Rubik"/>
                        <a:ea typeface="Rubik"/>
                        <a:cs typeface="Rubik"/>
                        <a:sym typeface="Rubik"/>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42" name="Google Shape;542;p78"/>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Data Types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9"/>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Collections</a:t>
            </a:r>
            <a:endParaRPr/>
          </a:p>
        </p:txBody>
      </p:sp>
      <p:pic>
        <p:nvPicPr>
          <p:cNvPr id="548" name="Google Shape;548;p79"/>
          <p:cNvPicPr preferRelativeResize="0"/>
          <p:nvPr/>
        </p:nvPicPr>
        <p:blipFill>
          <a:blip r:embed="rId3">
            <a:alphaModFix/>
          </a:blip>
          <a:stretch>
            <a:fillRect/>
          </a:stretch>
        </p:blipFill>
        <p:spPr>
          <a:xfrm>
            <a:off x="1471613" y="1524000"/>
            <a:ext cx="9248775" cy="381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0"/>
          <p:cNvSpPr txBox="1"/>
          <p:nvPr/>
        </p:nvSpPr>
        <p:spPr>
          <a:xfrm>
            <a:off x="1060400" y="1922100"/>
            <a:ext cx="8403900" cy="3306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0"/>
              </a:spcAft>
              <a:buNone/>
            </a:pPr>
            <a:r>
              <a:rPr lang="en-GB" sz="1650" b="1">
                <a:solidFill>
                  <a:schemeClr val="dk1"/>
                </a:solidFill>
                <a:latin typeface="Rubik"/>
                <a:ea typeface="Rubik"/>
                <a:cs typeface="Rubik"/>
                <a:sym typeface="Rubik"/>
              </a:rPr>
              <a:t>Restrictions</a:t>
            </a:r>
            <a:endParaRPr sz="1650" b="1">
              <a:solidFill>
                <a:schemeClr val="dk1"/>
              </a:solidFill>
              <a:latin typeface="Rubik"/>
              <a:ea typeface="Rubik"/>
              <a:cs typeface="Rubik"/>
              <a:sym typeface="Rubik"/>
            </a:endParaRPr>
          </a:p>
          <a:p>
            <a:pPr marL="457200" lvl="0" indent="-381975" algn="l" rtl="0">
              <a:lnSpc>
                <a:spcPct val="115000"/>
              </a:lnSpc>
              <a:spcBef>
                <a:spcPts val="1100"/>
              </a:spcBef>
              <a:spcAft>
                <a:spcPts val="0"/>
              </a:spcAft>
              <a:buClr>
                <a:schemeClr val="dk1"/>
              </a:buClr>
              <a:buSzPts val="1650"/>
              <a:buFont typeface="Rubik"/>
              <a:buChar char="➔"/>
            </a:pPr>
            <a:r>
              <a:rPr lang="en-GB" sz="1650">
                <a:solidFill>
                  <a:schemeClr val="dk1"/>
                </a:solidFill>
                <a:latin typeface="Rubik"/>
                <a:ea typeface="Rubik"/>
                <a:cs typeface="Rubik"/>
                <a:sym typeface="Rubik"/>
              </a:rPr>
              <a:t>Variable names cannot be just a number (i.e., 2, 0.01, 10000).</a:t>
            </a:r>
            <a:endParaRPr sz="1650">
              <a:solidFill>
                <a:schemeClr val="dk1"/>
              </a:solidFill>
              <a:latin typeface="Rubik"/>
              <a:ea typeface="Rubik"/>
              <a:cs typeface="Rubik"/>
              <a:sym typeface="Rubik"/>
            </a:endParaRPr>
          </a:p>
          <a:p>
            <a:pPr marL="457200" lvl="0" indent="-381975" algn="l" rtl="0">
              <a:lnSpc>
                <a:spcPct val="115000"/>
              </a:lnSpc>
              <a:spcBef>
                <a:spcPts val="0"/>
              </a:spcBef>
              <a:spcAft>
                <a:spcPts val="0"/>
              </a:spcAft>
              <a:buClr>
                <a:schemeClr val="dk1"/>
              </a:buClr>
              <a:buSzPts val="1650"/>
              <a:buFont typeface="Rubik"/>
              <a:buChar char="➔"/>
            </a:pPr>
            <a:r>
              <a:rPr lang="en-GB" sz="1650">
                <a:solidFill>
                  <a:schemeClr val="dk1"/>
                </a:solidFill>
                <a:latin typeface="Rubik"/>
                <a:ea typeface="Rubik"/>
                <a:cs typeface="Rubik"/>
                <a:sym typeface="Rubik"/>
              </a:rPr>
              <a:t>Variables cannot be assigned the same name as a default or imported function (i.e., 'type', 'print', 'for').</a:t>
            </a:r>
            <a:endParaRPr sz="1650">
              <a:solidFill>
                <a:schemeClr val="dk1"/>
              </a:solidFill>
              <a:latin typeface="Rubik"/>
              <a:ea typeface="Rubik"/>
              <a:cs typeface="Rubik"/>
              <a:sym typeface="Rubik"/>
            </a:endParaRPr>
          </a:p>
          <a:p>
            <a:pPr marL="457200" lvl="0" indent="-381975" algn="l" rtl="0">
              <a:lnSpc>
                <a:spcPct val="115000"/>
              </a:lnSpc>
              <a:spcBef>
                <a:spcPts val="0"/>
              </a:spcBef>
              <a:spcAft>
                <a:spcPts val="0"/>
              </a:spcAft>
              <a:buClr>
                <a:schemeClr val="dk1"/>
              </a:buClr>
              <a:buSzPts val="1650"/>
              <a:buFont typeface="Rubik"/>
              <a:buChar char="➔"/>
            </a:pPr>
            <a:r>
              <a:rPr lang="en-GB" sz="1650">
                <a:solidFill>
                  <a:schemeClr val="dk1"/>
                </a:solidFill>
                <a:latin typeface="Rubik"/>
                <a:ea typeface="Rubik"/>
                <a:cs typeface="Rubik"/>
                <a:sym typeface="Rubik"/>
              </a:rPr>
              <a:t>Variable names cannot contain spaces.</a:t>
            </a:r>
            <a:endParaRPr sz="1650">
              <a:solidFill>
                <a:schemeClr val="dk1"/>
              </a:solidFill>
              <a:latin typeface="Rubik"/>
              <a:ea typeface="Rubik"/>
              <a:cs typeface="Rubik"/>
              <a:sym typeface="Rubik"/>
            </a:endParaRPr>
          </a:p>
          <a:p>
            <a:pPr marL="0" lvl="0" indent="0" algn="l" rtl="0">
              <a:lnSpc>
                <a:spcPct val="115000"/>
              </a:lnSpc>
              <a:spcBef>
                <a:spcPts val="1100"/>
              </a:spcBef>
              <a:spcAft>
                <a:spcPts val="0"/>
              </a:spcAft>
              <a:buNone/>
            </a:pPr>
            <a:r>
              <a:rPr lang="en-GB" sz="1650" b="1">
                <a:solidFill>
                  <a:schemeClr val="dk1"/>
                </a:solidFill>
                <a:latin typeface="Rubik"/>
                <a:ea typeface="Rubik"/>
                <a:cs typeface="Rubik"/>
                <a:sym typeface="Rubik"/>
              </a:rPr>
              <a:t>Best Practices</a:t>
            </a:r>
            <a:endParaRPr sz="1650" b="1">
              <a:solidFill>
                <a:schemeClr val="dk1"/>
              </a:solidFill>
              <a:latin typeface="Rubik"/>
              <a:ea typeface="Rubik"/>
              <a:cs typeface="Rubik"/>
              <a:sym typeface="Rubik"/>
            </a:endParaRPr>
          </a:p>
          <a:p>
            <a:pPr marL="457200" lvl="0" indent="-381975" algn="l" rtl="0">
              <a:lnSpc>
                <a:spcPct val="115000"/>
              </a:lnSpc>
              <a:spcBef>
                <a:spcPts val="1100"/>
              </a:spcBef>
              <a:spcAft>
                <a:spcPts val="0"/>
              </a:spcAft>
              <a:buClr>
                <a:schemeClr val="dk1"/>
              </a:buClr>
              <a:buSzPts val="1650"/>
              <a:buFont typeface="Rubik"/>
              <a:buChar char="➔"/>
            </a:pPr>
            <a:r>
              <a:rPr lang="en-GB" sz="1650">
                <a:solidFill>
                  <a:schemeClr val="dk1"/>
                </a:solidFill>
                <a:latin typeface="Rubik"/>
                <a:ea typeface="Rubik"/>
                <a:cs typeface="Rubik"/>
                <a:sym typeface="Rubik"/>
              </a:rPr>
              <a:t>Variable names should be lowercase.</a:t>
            </a:r>
            <a:endParaRPr sz="1650">
              <a:solidFill>
                <a:schemeClr val="dk1"/>
              </a:solidFill>
              <a:latin typeface="Rubik"/>
              <a:ea typeface="Rubik"/>
              <a:cs typeface="Rubik"/>
              <a:sym typeface="Rubik"/>
            </a:endParaRPr>
          </a:p>
          <a:p>
            <a:pPr marL="457200" lvl="0" indent="-381975" algn="l" rtl="0">
              <a:lnSpc>
                <a:spcPct val="115000"/>
              </a:lnSpc>
              <a:spcBef>
                <a:spcPts val="0"/>
              </a:spcBef>
              <a:spcAft>
                <a:spcPts val="0"/>
              </a:spcAft>
              <a:buClr>
                <a:schemeClr val="dk1"/>
              </a:buClr>
              <a:buSzPts val="1650"/>
              <a:buFont typeface="Rubik"/>
              <a:buChar char="➔"/>
            </a:pPr>
            <a:r>
              <a:rPr lang="en-GB" sz="1650">
                <a:solidFill>
                  <a:schemeClr val="dk1"/>
                </a:solidFill>
                <a:latin typeface="Rubik"/>
                <a:ea typeface="Rubik"/>
                <a:cs typeface="Rubik"/>
                <a:sym typeface="Rubik"/>
              </a:rPr>
              <a:t>A variable's name should be representative of the value(s) it has been assigned.</a:t>
            </a:r>
            <a:endParaRPr sz="1650">
              <a:solidFill>
                <a:schemeClr val="dk1"/>
              </a:solidFill>
              <a:latin typeface="Rubik"/>
              <a:ea typeface="Rubik"/>
              <a:cs typeface="Rubik"/>
              <a:sym typeface="Rubik"/>
            </a:endParaRPr>
          </a:p>
          <a:p>
            <a:pPr marL="457200" lvl="0" indent="-381975" algn="l" rtl="0">
              <a:lnSpc>
                <a:spcPct val="115000"/>
              </a:lnSpc>
              <a:spcBef>
                <a:spcPts val="0"/>
              </a:spcBef>
              <a:spcAft>
                <a:spcPts val="0"/>
              </a:spcAft>
              <a:buClr>
                <a:schemeClr val="dk1"/>
              </a:buClr>
              <a:buSzPts val="1650"/>
              <a:buFont typeface="Rubik"/>
              <a:buChar char="➔"/>
            </a:pPr>
            <a:r>
              <a:rPr lang="en-GB" sz="1650">
                <a:solidFill>
                  <a:schemeClr val="dk1"/>
                </a:solidFill>
                <a:latin typeface="Rubik"/>
                <a:ea typeface="Rubik"/>
                <a:cs typeface="Rubik"/>
                <a:sym typeface="Rubik"/>
              </a:rPr>
              <a:t>If you must use multiple words in your variable name, use an underscore to separate them.</a:t>
            </a:r>
            <a:endParaRPr sz="1650">
              <a:solidFill>
                <a:schemeClr val="dk1"/>
              </a:solidFill>
              <a:latin typeface="Rubik"/>
              <a:ea typeface="Rubik"/>
              <a:cs typeface="Rubik"/>
              <a:sym typeface="Rubik"/>
            </a:endParaRPr>
          </a:p>
        </p:txBody>
      </p:sp>
      <p:sp>
        <p:nvSpPr>
          <p:cNvPr id="554" name="Google Shape;554;p80"/>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Variables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graphicFrame>
        <p:nvGraphicFramePr>
          <p:cNvPr id="559" name="Google Shape;559;p81"/>
          <p:cNvGraphicFramePr/>
          <p:nvPr/>
        </p:nvGraphicFramePr>
        <p:xfrm>
          <a:off x="1060425" y="1335375"/>
          <a:ext cx="3000000" cy="3000000"/>
        </p:xfrm>
        <a:graphic>
          <a:graphicData uri="http://schemas.openxmlformats.org/drawingml/2006/table">
            <a:tbl>
              <a:tblPr>
                <a:noFill/>
                <a:tableStyleId>{F0BBDFAB-1D8F-4188-B613-EC8E705765FA}</a:tableStyleId>
              </a:tblPr>
              <a:tblGrid>
                <a:gridCol w="1112850">
                  <a:extLst>
                    <a:ext uri="{9D8B030D-6E8A-4147-A177-3AD203B41FA5}">
                      <a16:colId xmlns:a16="http://schemas.microsoft.com/office/drawing/2014/main" val="20000"/>
                    </a:ext>
                  </a:extLst>
                </a:gridCol>
                <a:gridCol w="4904725">
                  <a:extLst>
                    <a:ext uri="{9D8B030D-6E8A-4147-A177-3AD203B41FA5}">
                      <a16:colId xmlns:a16="http://schemas.microsoft.com/office/drawing/2014/main" val="20001"/>
                    </a:ext>
                  </a:extLst>
                </a:gridCol>
                <a:gridCol w="4161500">
                  <a:extLst>
                    <a:ext uri="{9D8B030D-6E8A-4147-A177-3AD203B41FA5}">
                      <a16:colId xmlns:a16="http://schemas.microsoft.com/office/drawing/2014/main" val="20002"/>
                    </a:ext>
                  </a:extLst>
                </a:gridCol>
              </a:tblGrid>
              <a:tr h="516025">
                <a:tc>
                  <a:txBody>
                    <a:bodyPr/>
                    <a:lstStyle/>
                    <a:p>
                      <a:pPr marL="0" lvl="0" indent="0" algn="ctr" rtl="0">
                        <a:spcBef>
                          <a:spcPts val="0"/>
                        </a:spcBef>
                        <a:spcAft>
                          <a:spcPts val="0"/>
                        </a:spcAft>
                        <a:buNone/>
                      </a:pPr>
                      <a:r>
                        <a:rPr lang="en-GB">
                          <a:solidFill>
                            <a:schemeClr val="dk1"/>
                          </a:solidFill>
                          <a:latin typeface="Rubik Light"/>
                          <a:ea typeface="Rubik Light"/>
                          <a:cs typeface="Rubik Light"/>
                          <a:sym typeface="Rubik Light"/>
                        </a:rPr>
                        <a:t>Operator</a:t>
                      </a:r>
                      <a:endParaRPr>
                        <a:solidFill>
                          <a:schemeClr val="dk1"/>
                        </a:solidFill>
                        <a:latin typeface="Rubik Light"/>
                        <a:ea typeface="Rubik Light"/>
                        <a:cs typeface="Rubik Light"/>
                        <a:sym typeface="Rubik Light"/>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D8EAFF"/>
                    </a:solidFill>
                  </a:tcPr>
                </a:tc>
                <a:tc>
                  <a:txBody>
                    <a:bodyPr/>
                    <a:lstStyle/>
                    <a:p>
                      <a:pPr marL="0" lvl="0" indent="0" algn="l" rtl="0">
                        <a:spcBef>
                          <a:spcPts val="0"/>
                        </a:spcBef>
                        <a:spcAft>
                          <a:spcPts val="0"/>
                        </a:spcAft>
                        <a:buNone/>
                      </a:pPr>
                      <a:r>
                        <a:rPr lang="en-GB">
                          <a:solidFill>
                            <a:schemeClr val="dk1"/>
                          </a:solidFill>
                          <a:latin typeface="Rubik Light"/>
                          <a:ea typeface="Rubik Light"/>
                          <a:cs typeface="Rubik Light"/>
                          <a:sym typeface="Rubik Light"/>
                        </a:rPr>
                        <a:t>What it does</a:t>
                      </a:r>
                      <a:endParaRPr>
                        <a:solidFill>
                          <a:schemeClr val="dk1"/>
                        </a:solidFill>
                        <a:latin typeface="Rubik Light"/>
                        <a:ea typeface="Rubik Light"/>
                        <a:cs typeface="Rubik Light"/>
                        <a:sym typeface="Rubik Light"/>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D8EAFF"/>
                    </a:solidFill>
                  </a:tcPr>
                </a:tc>
                <a:tc>
                  <a:txBody>
                    <a:bodyPr/>
                    <a:lstStyle/>
                    <a:p>
                      <a:pPr marL="0" lvl="0" indent="0" algn="l" rtl="0">
                        <a:spcBef>
                          <a:spcPts val="0"/>
                        </a:spcBef>
                        <a:spcAft>
                          <a:spcPts val="0"/>
                        </a:spcAft>
                        <a:buNone/>
                      </a:pPr>
                      <a:r>
                        <a:rPr lang="en-GB">
                          <a:solidFill>
                            <a:schemeClr val="dk1"/>
                          </a:solidFill>
                          <a:latin typeface="Rubik Light"/>
                          <a:ea typeface="Rubik Light"/>
                          <a:cs typeface="Rubik Light"/>
                          <a:sym typeface="Rubik Light"/>
                        </a:rPr>
                        <a:t>Example</a:t>
                      </a:r>
                      <a:endParaRPr>
                        <a:solidFill>
                          <a:schemeClr val="dk1"/>
                        </a:solidFill>
                        <a:latin typeface="Rubik Light"/>
                        <a:ea typeface="Rubik Light"/>
                        <a:cs typeface="Rubik Light"/>
                        <a:sym typeface="Rubik Light"/>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D8EAFF"/>
                    </a:solidFill>
                  </a:tcPr>
                </a:tc>
                <a:extLst>
                  <a:ext uri="{0D108BD9-81ED-4DB2-BD59-A6C34878D82A}">
                    <a16:rowId xmlns:a16="http://schemas.microsoft.com/office/drawing/2014/main" val="10000"/>
                  </a:ext>
                </a:extLst>
              </a:tr>
              <a:tr h="516025">
                <a:tc>
                  <a:txBody>
                    <a:bodyPr/>
                    <a:lstStyle/>
                    <a:p>
                      <a:pPr marL="0" lvl="0" indent="0" algn="ctr" rtl="0">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Adds</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1 + 1 = 2</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516025">
                <a:tc>
                  <a:txBody>
                    <a:bodyPr/>
                    <a:lstStyle/>
                    <a:p>
                      <a:pPr marL="0" lvl="0" indent="0" algn="ctr" rtl="0">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Subtracts</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3 - 2 = 1</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516025">
                <a:tc>
                  <a:txBody>
                    <a:bodyPr/>
                    <a:lstStyle/>
                    <a:p>
                      <a:pPr marL="0" lvl="0" indent="0" algn="ctr" rtl="0">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Multiplies</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4 * 4 = 16</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516025">
                <a:tc>
                  <a:txBody>
                    <a:bodyPr/>
                    <a:lstStyle/>
                    <a:p>
                      <a:pPr marL="0" lvl="0" indent="0" algn="ctr" rtl="0">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Divides</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5/2 = 2.5</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516025">
                <a:tc>
                  <a:txBody>
                    <a:bodyPr/>
                    <a:lstStyle/>
                    <a:p>
                      <a:pPr marL="0" lvl="0" indent="0" algn="ctr" rtl="0">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Quotient (after division rounds down to whole number)</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5//2 = 2 </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516025">
                <a:tc>
                  <a:txBody>
                    <a:bodyPr/>
                    <a:lstStyle/>
                    <a:p>
                      <a:pPr marL="0" lvl="0" indent="0" algn="ctr" rtl="0">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Exponent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3 ** 2 = 9</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516025">
                <a:tc>
                  <a:txBody>
                    <a:bodyPr/>
                    <a:lstStyle/>
                    <a:p>
                      <a:pPr marL="0" lvl="0" indent="0" algn="ctr" rtl="0">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Assigns value</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x = 2 </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516025">
                <a:tc>
                  <a:txBody>
                    <a:bodyPr/>
                    <a:lstStyle/>
                    <a:p>
                      <a:pPr marL="0" lvl="0" indent="0" algn="ctr" rtl="0">
                        <a:spcBef>
                          <a:spcPts val="0"/>
                        </a:spcBef>
                        <a:spcAft>
                          <a:spcPts val="0"/>
                        </a:spcAft>
                        <a:buNone/>
                      </a:pP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Modulo (finds remainder)</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Rubik"/>
                          <a:ea typeface="Rubik"/>
                          <a:cs typeface="Rubik"/>
                          <a:sym typeface="Rubik"/>
                        </a:rPr>
                        <a:t>5 % 2 = 1</a:t>
                      </a:r>
                      <a:endParaRPr>
                        <a:solidFill>
                          <a:schemeClr val="dk1"/>
                        </a:solidFill>
                        <a:latin typeface="Rubik"/>
                        <a:ea typeface="Rubik"/>
                        <a:cs typeface="Rubik"/>
                        <a:sym typeface="Rubik"/>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560" name="Google Shape;560;p81"/>
          <p:cNvSpPr txBox="1">
            <a:spLocks noGrp="1"/>
          </p:cNvSpPr>
          <p:nvPr>
            <p:ph type="title"/>
          </p:nvPr>
        </p:nvSpPr>
        <p:spPr>
          <a:xfrm>
            <a:off x="1060400" y="326400"/>
            <a:ext cx="10746900" cy="8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Operators</a:t>
            </a:r>
            <a:endParaRPr/>
          </a:p>
        </p:txBody>
      </p:sp>
    </p:spTree>
  </p:cSld>
  <p:clrMapOvr>
    <a:masterClrMapping/>
  </p:clrMapOvr>
</p:sld>
</file>

<file path=ppt/theme/theme1.xml><?xml version="1.0" encoding="utf-8"?>
<a:theme xmlns:a="http://schemas.openxmlformats.org/drawingml/2006/main" name="Multiverse">
  <a:themeElements>
    <a:clrScheme name="Simple Light">
      <a:dk1>
        <a:srgbClr val="242456"/>
      </a:dk1>
      <a:lt1>
        <a:srgbClr val="FFFFFF"/>
      </a:lt1>
      <a:dk2>
        <a:srgbClr val="7C7C9A"/>
      </a:dk2>
      <a:lt2>
        <a:srgbClr val="F4F4F4"/>
      </a:lt2>
      <a:accent1>
        <a:srgbClr val="4D61F4"/>
      </a:accent1>
      <a:accent2>
        <a:srgbClr val="59D8A1"/>
      </a:accent2>
      <a:accent3>
        <a:srgbClr val="64ABFF"/>
      </a:accent3>
      <a:accent4>
        <a:srgbClr val="FFE352"/>
      </a:accent4>
      <a:accent5>
        <a:srgbClr val="FF7C66"/>
      </a:accent5>
      <a:accent6>
        <a:srgbClr val="B8C0FB"/>
      </a:accent6>
      <a:hlink>
        <a:srgbClr val="2424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2423</Words>
  <Application>Microsoft Office PowerPoint</Application>
  <PresentationFormat>Widescreen</PresentationFormat>
  <Paragraphs>183</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Times</vt:lpstr>
      <vt:lpstr>Calibri</vt:lpstr>
      <vt:lpstr>Times New Roman</vt:lpstr>
      <vt:lpstr>Rubik</vt:lpstr>
      <vt:lpstr>Rubik Light</vt:lpstr>
      <vt:lpstr>Roboto Black</vt:lpstr>
      <vt:lpstr>Roboto</vt:lpstr>
      <vt:lpstr>Multiverse</vt:lpstr>
      <vt:lpstr>PowerPoint Presentation</vt:lpstr>
      <vt:lpstr>Data Science Unit 1 Introduction to Python</vt:lpstr>
      <vt:lpstr>Python</vt:lpstr>
      <vt:lpstr>Python</vt:lpstr>
      <vt:lpstr>Data Science Unit 1 Data Types and Operators</vt:lpstr>
      <vt:lpstr>Data Types</vt:lpstr>
      <vt:lpstr>Collections</vt:lpstr>
      <vt:lpstr>Variables</vt:lpstr>
      <vt:lpstr>Operators</vt:lpstr>
      <vt:lpstr>Booleans</vt:lpstr>
      <vt:lpstr>Comparisons</vt:lpstr>
      <vt:lpstr>Changing Types</vt:lpstr>
      <vt:lpstr>Data Science Unit 1 Strings and Indexing</vt:lpstr>
      <vt:lpstr>String </vt:lpstr>
      <vt:lpstr>List</vt:lpstr>
      <vt:lpstr>Data Science Unit 1 Collections</vt:lpstr>
      <vt:lpstr>Tuples</vt:lpstr>
      <vt:lpstr>Dictionary</vt:lpstr>
      <vt:lpstr>Data Science Unit 1 Importing Libraries</vt:lpstr>
      <vt:lpstr>Import</vt:lpstr>
      <vt:lpstr>Data Science Unit 1 Practice</vt:lpstr>
      <vt:lpstr>Data Science Unit 1 Control Flow</vt:lpstr>
      <vt:lpstr>Control Flow</vt:lpstr>
      <vt:lpstr>Indentation </vt:lpstr>
      <vt:lpstr>If/else</vt:lpstr>
      <vt:lpstr>For</vt:lpstr>
      <vt:lpstr>try-except</vt:lpstr>
      <vt:lpstr>Functions</vt:lpstr>
      <vt:lpstr>While</vt:lpstr>
      <vt:lpstr>List and Dictionary Comprehensions</vt:lpstr>
      <vt:lpstr>Data Science Unit 1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Joseph Hamm</cp:lastModifiedBy>
  <cp:revision>1</cp:revision>
  <dcterms:modified xsi:type="dcterms:W3CDTF">2022-02-16T10:54:35Z</dcterms:modified>
</cp:coreProperties>
</file>